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9" r:id="rId1"/>
  </p:sldMasterIdLst>
  <p:sldIdLst>
    <p:sldId id="256" r:id="rId2"/>
    <p:sldId id="257" r:id="rId3"/>
    <p:sldId id="258" r:id="rId4"/>
    <p:sldId id="264" r:id="rId5"/>
    <p:sldId id="269" r:id="rId6"/>
    <p:sldId id="271" r:id="rId7"/>
    <p:sldId id="272" r:id="rId8"/>
    <p:sldId id="266" r:id="rId9"/>
    <p:sldId id="270" r:id="rId10"/>
    <p:sldId id="267" r:id="rId11"/>
    <p:sldId id="273" r:id="rId12"/>
  </p:sldIdLst>
  <p:sldSz cx="9144000" cy="6858000" type="screen4x3"/>
  <p:notesSz cx="6858000" cy="9144000"/>
  <p:defaultTextStyle>
    <a:defPPr>
      <a:defRPr lang="hu-HU"/>
    </a:defPPr>
    <a:lvl1pPr algn="l" rtl="0" fontAlgn="base">
      <a:spcBef>
        <a:spcPct val="0"/>
      </a:spcBef>
      <a:spcAft>
        <a:spcPct val="0"/>
      </a:spcAft>
      <a:defRPr kern="1200">
        <a:solidFill>
          <a:schemeClr val="tx1"/>
        </a:solidFill>
        <a:latin typeface="Tahoma" pitchFamily="34" charset="0"/>
        <a:ea typeface="+mn-ea"/>
        <a:cs typeface="+mn-cs"/>
      </a:defRPr>
    </a:lvl1pPr>
    <a:lvl2pPr marL="457200" algn="l" rtl="0" fontAlgn="base">
      <a:spcBef>
        <a:spcPct val="0"/>
      </a:spcBef>
      <a:spcAft>
        <a:spcPct val="0"/>
      </a:spcAft>
      <a:defRPr kern="1200">
        <a:solidFill>
          <a:schemeClr val="tx1"/>
        </a:solidFill>
        <a:latin typeface="Tahoma" pitchFamily="34" charset="0"/>
        <a:ea typeface="+mn-ea"/>
        <a:cs typeface="+mn-cs"/>
      </a:defRPr>
    </a:lvl2pPr>
    <a:lvl3pPr marL="914400" algn="l" rtl="0" fontAlgn="base">
      <a:spcBef>
        <a:spcPct val="0"/>
      </a:spcBef>
      <a:spcAft>
        <a:spcPct val="0"/>
      </a:spcAft>
      <a:defRPr kern="1200">
        <a:solidFill>
          <a:schemeClr val="tx1"/>
        </a:solidFill>
        <a:latin typeface="Tahoma" pitchFamily="34" charset="0"/>
        <a:ea typeface="+mn-ea"/>
        <a:cs typeface="+mn-cs"/>
      </a:defRPr>
    </a:lvl3pPr>
    <a:lvl4pPr marL="1371600" algn="l" rtl="0" fontAlgn="base">
      <a:spcBef>
        <a:spcPct val="0"/>
      </a:spcBef>
      <a:spcAft>
        <a:spcPct val="0"/>
      </a:spcAft>
      <a:defRPr kern="1200">
        <a:solidFill>
          <a:schemeClr val="tx1"/>
        </a:solidFill>
        <a:latin typeface="Tahoma" pitchFamily="34" charset="0"/>
        <a:ea typeface="+mn-ea"/>
        <a:cs typeface="+mn-cs"/>
      </a:defRPr>
    </a:lvl4pPr>
    <a:lvl5pPr marL="1828800" algn="l" rtl="0" fontAlgn="base">
      <a:spcBef>
        <a:spcPct val="0"/>
      </a:spcBef>
      <a:spcAft>
        <a:spcPct val="0"/>
      </a:spcAft>
      <a:defRPr kern="1200">
        <a:solidFill>
          <a:schemeClr val="tx1"/>
        </a:solidFill>
        <a:latin typeface="Tahoma" pitchFamily="34" charset="0"/>
        <a:ea typeface="+mn-ea"/>
        <a:cs typeface="+mn-cs"/>
      </a:defRPr>
    </a:lvl5pPr>
    <a:lvl6pPr marL="2286000" algn="l" defTabSz="914400" rtl="0" eaLnBrk="1" latinLnBrk="0" hangingPunct="1">
      <a:defRPr kern="1200">
        <a:solidFill>
          <a:schemeClr val="tx1"/>
        </a:solidFill>
        <a:latin typeface="Tahoma" pitchFamily="34" charset="0"/>
        <a:ea typeface="+mn-ea"/>
        <a:cs typeface="+mn-cs"/>
      </a:defRPr>
    </a:lvl6pPr>
    <a:lvl7pPr marL="2743200" algn="l" defTabSz="914400" rtl="0" eaLnBrk="1" latinLnBrk="0" hangingPunct="1">
      <a:defRPr kern="1200">
        <a:solidFill>
          <a:schemeClr val="tx1"/>
        </a:solidFill>
        <a:latin typeface="Tahoma" pitchFamily="34" charset="0"/>
        <a:ea typeface="+mn-ea"/>
        <a:cs typeface="+mn-cs"/>
      </a:defRPr>
    </a:lvl7pPr>
    <a:lvl8pPr marL="3200400" algn="l" defTabSz="914400" rtl="0" eaLnBrk="1" latinLnBrk="0" hangingPunct="1">
      <a:defRPr kern="1200">
        <a:solidFill>
          <a:schemeClr val="tx1"/>
        </a:solidFill>
        <a:latin typeface="Tahoma" pitchFamily="34" charset="0"/>
        <a:ea typeface="+mn-ea"/>
        <a:cs typeface="+mn-cs"/>
      </a:defRPr>
    </a:lvl8pPr>
    <a:lvl9pPr marL="3657600" algn="l" defTabSz="914400" rtl="0" eaLnBrk="1" latinLnBrk="0" hangingPunct="1">
      <a:defRPr kern="1200">
        <a:solidFill>
          <a:schemeClr val="tx1"/>
        </a:solidFill>
        <a:latin typeface="Tahom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3800475" y="1789113"/>
            <a:ext cx="5340350" cy="5056187"/>
            <a:chOff x="2394" y="1127"/>
            <a:chExt cx="3364" cy="3185"/>
          </a:xfrm>
        </p:grpSpPr>
        <p:sp>
          <p:nvSpPr>
            <p:cNvPr id="5" name="Rectangle 3"/>
            <p:cNvSpPr>
              <a:spLocks noChangeArrowheads="1"/>
            </p:cNvSpPr>
            <p:nvPr/>
          </p:nvSpPr>
          <p:spPr bwMode="ltGray">
            <a:xfrm>
              <a:off x="4230" y="1365"/>
              <a:ext cx="197" cy="102"/>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6" name="Oval 4"/>
            <p:cNvSpPr>
              <a:spLocks noChangeArrowheads="1"/>
            </p:cNvSpPr>
            <p:nvPr/>
          </p:nvSpPr>
          <p:spPr bwMode="ltGray">
            <a:xfrm>
              <a:off x="4299" y="1185"/>
              <a:ext cx="47" cy="47"/>
            </a:xfrm>
            <a:prstGeom prst="ellipse">
              <a:avLst/>
            </a:prstGeom>
            <a:gradFill rotWithShape="0">
              <a:gsLst>
                <a:gs pos="0">
                  <a:schemeClr val="bg2"/>
                </a:gs>
                <a:gs pos="100000">
                  <a:schemeClr val="bg2">
                    <a:gamma/>
                    <a:tint val="81961"/>
                    <a:invGamma/>
                  </a:schemeClr>
                </a:gs>
              </a:gsLst>
              <a:lin ang="5400000" scaled="1"/>
            </a:gradFill>
            <a:ln w="9525">
              <a:noFill/>
              <a:round/>
              <a:headEnd/>
              <a:tailEnd/>
            </a:ln>
            <a:effectLst/>
          </p:spPr>
          <p:txBody>
            <a:bodyPr/>
            <a:lstStyle/>
            <a:p>
              <a:pPr>
                <a:defRPr/>
              </a:pPr>
              <a:endParaRPr lang="en-US"/>
            </a:p>
          </p:txBody>
        </p:sp>
        <p:sp>
          <p:nvSpPr>
            <p:cNvPr id="7" name="Rectangle 5"/>
            <p:cNvSpPr>
              <a:spLocks noChangeArrowheads="1"/>
            </p:cNvSpPr>
            <p:nvPr/>
          </p:nvSpPr>
          <p:spPr bwMode="ltGray">
            <a:xfrm rot="995337">
              <a:off x="5205" y="1495"/>
              <a:ext cx="6" cy="2073"/>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8" name="Freeform 6"/>
            <p:cNvSpPr>
              <a:spLocks noEditPoints="1"/>
            </p:cNvSpPr>
            <p:nvPr/>
          </p:nvSpPr>
          <p:spPr bwMode="ltGray">
            <a:xfrm>
              <a:off x="4871" y="3508"/>
              <a:ext cx="66" cy="96"/>
            </a:xfrm>
            <a:custGeom>
              <a:avLst/>
              <a:gdLst/>
              <a:ahLst/>
              <a:cxnLst>
                <a:cxn ang="0">
                  <a:pos x="18" y="96"/>
                </a:cxn>
                <a:cxn ang="0">
                  <a:pos x="42" y="78"/>
                </a:cxn>
                <a:cxn ang="0">
                  <a:pos x="60" y="60"/>
                </a:cxn>
                <a:cxn ang="0">
                  <a:pos x="66" y="36"/>
                </a:cxn>
                <a:cxn ang="0">
                  <a:pos x="60" y="12"/>
                </a:cxn>
                <a:cxn ang="0">
                  <a:pos x="36" y="0"/>
                </a:cxn>
                <a:cxn ang="0">
                  <a:pos x="24" y="6"/>
                </a:cxn>
                <a:cxn ang="0">
                  <a:pos x="12" y="12"/>
                </a:cxn>
                <a:cxn ang="0">
                  <a:pos x="0" y="36"/>
                </a:cxn>
                <a:cxn ang="0">
                  <a:pos x="0" y="60"/>
                </a:cxn>
                <a:cxn ang="0">
                  <a:pos x="12" y="84"/>
                </a:cxn>
                <a:cxn ang="0">
                  <a:pos x="18" y="96"/>
                </a:cxn>
                <a:cxn ang="0">
                  <a:pos x="18" y="96"/>
                </a:cxn>
                <a:cxn ang="0">
                  <a:pos x="42" y="18"/>
                </a:cxn>
                <a:cxn ang="0">
                  <a:pos x="54" y="24"/>
                </a:cxn>
                <a:cxn ang="0">
                  <a:pos x="60" y="36"/>
                </a:cxn>
                <a:cxn ang="0">
                  <a:pos x="60" y="48"/>
                </a:cxn>
                <a:cxn ang="0">
                  <a:pos x="54" y="54"/>
                </a:cxn>
                <a:cxn ang="0">
                  <a:pos x="36" y="72"/>
                </a:cxn>
                <a:cxn ang="0">
                  <a:pos x="24" y="78"/>
                </a:cxn>
                <a:cxn ang="0">
                  <a:pos x="24" y="78"/>
                </a:cxn>
                <a:cxn ang="0">
                  <a:pos x="12" y="48"/>
                </a:cxn>
                <a:cxn ang="0">
                  <a:pos x="18" y="24"/>
                </a:cxn>
                <a:cxn ang="0">
                  <a:pos x="30" y="18"/>
                </a:cxn>
                <a:cxn ang="0">
                  <a:pos x="42" y="18"/>
                </a:cxn>
                <a:cxn ang="0">
                  <a:pos x="42" y="18"/>
                </a:cxn>
              </a:cxnLst>
              <a:rect l="0" t="0" r="r" b="b"/>
              <a:pathLst>
                <a:path w="66" h="96">
                  <a:moveTo>
                    <a:pt x="18" y="96"/>
                  </a:moveTo>
                  <a:lnTo>
                    <a:pt x="42" y="78"/>
                  </a:lnTo>
                  <a:lnTo>
                    <a:pt x="60" y="60"/>
                  </a:lnTo>
                  <a:lnTo>
                    <a:pt x="66" y="36"/>
                  </a:lnTo>
                  <a:lnTo>
                    <a:pt x="60" y="12"/>
                  </a:lnTo>
                  <a:lnTo>
                    <a:pt x="36" y="0"/>
                  </a:lnTo>
                  <a:lnTo>
                    <a:pt x="24" y="6"/>
                  </a:lnTo>
                  <a:lnTo>
                    <a:pt x="12" y="12"/>
                  </a:lnTo>
                  <a:lnTo>
                    <a:pt x="0" y="36"/>
                  </a:lnTo>
                  <a:lnTo>
                    <a:pt x="0" y="60"/>
                  </a:lnTo>
                  <a:lnTo>
                    <a:pt x="12" y="84"/>
                  </a:lnTo>
                  <a:lnTo>
                    <a:pt x="18" y="96"/>
                  </a:lnTo>
                  <a:lnTo>
                    <a:pt x="18" y="96"/>
                  </a:lnTo>
                  <a:close/>
                  <a:moveTo>
                    <a:pt x="42" y="18"/>
                  </a:moveTo>
                  <a:lnTo>
                    <a:pt x="54" y="24"/>
                  </a:lnTo>
                  <a:lnTo>
                    <a:pt x="60" y="36"/>
                  </a:lnTo>
                  <a:lnTo>
                    <a:pt x="60" y="48"/>
                  </a:lnTo>
                  <a:lnTo>
                    <a:pt x="54" y="54"/>
                  </a:lnTo>
                  <a:lnTo>
                    <a:pt x="36" y="72"/>
                  </a:lnTo>
                  <a:lnTo>
                    <a:pt x="24" y="78"/>
                  </a:lnTo>
                  <a:lnTo>
                    <a:pt x="24" y="78"/>
                  </a:lnTo>
                  <a:lnTo>
                    <a:pt x="12" y="48"/>
                  </a:lnTo>
                  <a:lnTo>
                    <a:pt x="18" y="24"/>
                  </a:lnTo>
                  <a:lnTo>
                    <a:pt x="30" y="18"/>
                  </a:lnTo>
                  <a:lnTo>
                    <a:pt x="42" y="18"/>
                  </a:lnTo>
                  <a:lnTo>
                    <a:pt x="42"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9" name="Rectangle 7"/>
            <p:cNvSpPr>
              <a:spLocks noChangeArrowheads="1"/>
            </p:cNvSpPr>
            <p:nvPr/>
          </p:nvSpPr>
          <p:spPr bwMode="ltGray">
            <a:xfrm rot="91736">
              <a:off x="5487" y="1535"/>
              <a:ext cx="6" cy="1998"/>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10" name="Rectangle 8"/>
            <p:cNvSpPr>
              <a:spLocks noChangeArrowheads="1"/>
            </p:cNvSpPr>
            <p:nvPr/>
          </p:nvSpPr>
          <p:spPr bwMode="ltGray">
            <a:xfrm rot="-926223">
              <a:off x="5640" y="1521"/>
              <a:ext cx="6" cy="881"/>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11" name="Rectangle 9"/>
            <p:cNvSpPr>
              <a:spLocks noChangeArrowheads="1"/>
            </p:cNvSpPr>
            <p:nvPr/>
          </p:nvSpPr>
          <p:spPr bwMode="ltGray">
            <a:xfrm rot="-1140313">
              <a:off x="3444" y="1816"/>
              <a:ext cx="6" cy="2033"/>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12" name="Rectangle 10"/>
            <p:cNvSpPr>
              <a:spLocks noChangeArrowheads="1"/>
            </p:cNvSpPr>
            <p:nvPr/>
          </p:nvSpPr>
          <p:spPr bwMode="ltGray">
            <a:xfrm rot="1114412">
              <a:off x="2757" y="1821"/>
              <a:ext cx="6" cy="2119"/>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13" name="Rectangle 11"/>
            <p:cNvSpPr>
              <a:spLocks noChangeArrowheads="1"/>
            </p:cNvSpPr>
            <p:nvPr/>
          </p:nvSpPr>
          <p:spPr bwMode="ltGray">
            <a:xfrm rot="254676">
              <a:off x="3035" y="1870"/>
              <a:ext cx="6" cy="1906"/>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14" name="Freeform 12"/>
            <p:cNvSpPr>
              <a:spLocks/>
            </p:cNvSpPr>
            <p:nvPr/>
          </p:nvSpPr>
          <p:spPr bwMode="ltGray">
            <a:xfrm>
              <a:off x="4007" y="3021"/>
              <a:ext cx="623" cy="156"/>
            </a:xfrm>
            <a:custGeom>
              <a:avLst/>
              <a:gdLst/>
              <a:ahLst/>
              <a:cxnLst>
                <a:cxn ang="0">
                  <a:pos x="6" y="18"/>
                </a:cxn>
                <a:cxn ang="0">
                  <a:pos x="162" y="36"/>
                </a:cxn>
                <a:cxn ang="0">
                  <a:pos x="251" y="36"/>
                </a:cxn>
                <a:cxn ang="0">
                  <a:pos x="354" y="30"/>
                </a:cxn>
                <a:cxn ang="0">
                  <a:pos x="473" y="18"/>
                </a:cxn>
                <a:cxn ang="0">
                  <a:pos x="611" y="0"/>
                </a:cxn>
                <a:cxn ang="0">
                  <a:pos x="623" y="114"/>
                </a:cxn>
                <a:cxn ang="0">
                  <a:pos x="497" y="138"/>
                </a:cxn>
                <a:cxn ang="0">
                  <a:pos x="414" y="150"/>
                </a:cxn>
                <a:cxn ang="0">
                  <a:pos x="318" y="156"/>
                </a:cxn>
                <a:cxn ang="0">
                  <a:pos x="215" y="156"/>
                </a:cxn>
                <a:cxn ang="0">
                  <a:pos x="108" y="150"/>
                </a:cxn>
                <a:cxn ang="0">
                  <a:pos x="0" y="132"/>
                </a:cxn>
                <a:cxn ang="0">
                  <a:pos x="6" y="18"/>
                </a:cxn>
                <a:cxn ang="0">
                  <a:pos x="6" y="18"/>
                </a:cxn>
              </a:cxnLst>
              <a:rect l="0" t="0" r="r" b="b"/>
              <a:pathLst>
                <a:path w="623" h="156">
                  <a:moveTo>
                    <a:pt x="6" y="18"/>
                  </a:moveTo>
                  <a:lnTo>
                    <a:pt x="162" y="36"/>
                  </a:lnTo>
                  <a:lnTo>
                    <a:pt x="251" y="36"/>
                  </a:lnTo>
                  <a:lnTo>
                    <a:pt x="354" y="30"/>
                  </a:lnTo>
                  <a:lnTo>
                    <a:pt x="473" y="18"/>
                  </a:lnTo>
                  <a:lnTo>
                    <a:pt x="611" y="0"/>
                  </a:lnTo>
                  <a:lnTo>
                    <a:pt x="623" y="114"/>
                  </a:lnTo>
                  <a:lnTo>
                    <a:pt x="497" y="138"/>
                  </a:lnTo>
                  <a:lnTo>
                    <a:pt x="414" y="150"/>
                  </a:lnTo>
                  <a:lnTo>
                    <a:pt x="318" y="156"/>
                  </a:lnTo>
                  <a:lnTo>
                    <a:pt x="215" y="156"/>
                  </a:lnTo>
                  <a:lnTo>
                    <a:pt x="108" y="150"/>
                  </a:lnTo>
                  <a:lnTo>
                    <a:pt x="0" y="132"/>
                  </a:lnTo>
                  <a:lnTo>
                    <a:pt x="6" y="18"/>
                  </a:lnTo>
                  <a:lnTo>
                    <a:pt x="6"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15" name="Freeform 13"/>
            <p:cNvSpPr>
              <a:spLocks/>
            </p:cNvSpPr>
            <p:nvPr/>
          </p:nvSpPr>
          <p:spPr bwMode="ltGray">
            <a:xfrm>
              <a:off x="4762" y="3591"/>
              <a:ext cx="996" cy="126"/>
            </a:xfrm>
            <a:custGeom>
              <a:avLst/>
              <a:gdLst/>
              <a:ahLst/>
              <a:cxnLst>
                <a:cxn ang="0">
                  <a:pos x="754" y="6"/>
                </a:cxn>
                <a:cxn ang="0">
                  <a:pos x="652" y="6"/>
                </a:cxn>
                <a:cxn ang="0">
                  <a:pos x="563" y="6"/>
                </a:cxn>
                <a:cxn ang="0">
                  <a:pos x="479" y="6"/>
                </a:cxn>
                <a:cxn ang="0">
                  <a:pos x="401" y="6"/>
                </a:cxn>
                <a:cxn ang="0">
                  <a:pos x="335" y="0"/>
                </a:cxn>
                <a:cxn ang="0">
                  <a:pos x="276" y="0"/>
                </a:cxn>
                <a:cxn ang="0">
                  <a:pos x="222" y="0"/>
                </a:cxn>
                <a:cxn ang="0">
                  <a:pos x="180" y="6"/>
                </a:cxn>
                <a:cxn ang="0">
                  <a:pos x="138" y="6"/>
                </a:cxn>
                <a:cxn ang="0">
                  <a:pos x="108" y="6"/>
                </a:cxn>
                <a:cxn ang="0">
                  <a:pos x="54" y="6"/>
                </a:cxn>
                <a:cxn ang="0">
                  <a:pos x="24" y="12"/>
                </a:cxn>
                <a:cxn ang="0">
                  <a:pos x="6" y="18"/>
                </a:cxn>
                <a:cxn ang="0">
                  <a:pos x="0" y="24"/>
                </a:cxn>
                <a:cxn ang="0">
                  <a:pos x="12" y="42"/>
                </a:cxn>
                <a:cxn ang="0">
                  <a:pos x="18" y="48"/>
                </a:cxn>
                <a:cxn ang="0">
                  <a:pos x="30" y="54"/>
                </a:cxn>
                <a:cxn ang="0">
                  <a:pos x="60" y="60"/>
                </a:cxn>
                <a:cxn ang="0">
                  <a:pos x="90" y="72"/>
                </a:cxn>
                <a:cxn ang="0">
                  <a:pos x="144" y="84"/>
                </a:cxn>
                <a:cxn ang="0">
                  <a:pos x="210" y="90"/>
                </a:cxn>
                <a:cxn ang="0">
                  <a:pos x="293" y="102"/>
                </a:cxn>
                <a:cxn ang="0">
                  <a:pos x="389" y="108"/>
                </a:cxn>
                <a:cxn ang="0">
                  <a:pos x="503" y="120"/>
                </a:cxn>
                <a:cxn ang="0">
                  <a:pos x="622" y="120"/>
                </a:cxn>
                <a:cxn ang="0">
                  <a:pos x="754" y="126"/>
                </a:cxn>
                <a:cxn ang="0">
                  <a:pos x="873" y="126"/>
                </a:cxn>
                <a:cxn ang="0">
                  <a:pos x="993" y="126"/>
                </a:cxn>
                <a:cxn ang="0">
                  <a:pos x="993" y="12"/>
                </a:cxn>
                <a:cxn ang="0">
                  <a:pos x="879" y="12"/>
                </a:cxn>
                <a:cxn ang="0">
                  <a:pos x="754" y="6"/>
                </a:cxn>
                <a:cxn ang="0">
                  <a:pos x="754" y="6"/>
                </a:cxn>
              </a:cxnLst>
              <a:rect l="0" t="0" r="r" b="b"/>
              <a:pathLst>
                <a:path w="993" h="126">
                  <a:moveTo>
                    <a:pt x="754" y="6"/>
                  </a:moveTo>
                  <a:lnTo>
                    <a:pt x="652" y="6"/>
                  </a:lnTo>
                  <a:lnTo>
                    <a:pt x="563" y="6"/>
                  </a:lnTo>
                  <a:lnTo>
                    <a:pt x="479" y="6"/>
                  </a:lnTo>
                  <a:lnTo>
                    <a:pt x="401" y="6"/>
                  </a:lnTo>
                  <a:lnTo>
                    <a:pt x="335" y="0"/>
                  </a:lnTo>
                  <a:lnTo>
                    <a:pt x="276" y="0"/>
                  </a:lnTo>
                  <a:lnTo>
                    <a:pt x="222" y="0"/>
                  </a:lnTo>
                  <a:lnTo>
                    <a:pt x="180" y="6"/>
                  </a:lnTo>
                  <a:lnTo>
                    <a:pt x="138" y="6"/>
                  </a:lnTo>
                  <a:lnTo>
                    <a:pt x="108" y="6"/>
                  </a:lnTo>
                  <a:lnTo>
                    <a:pt x="54" y="6"/>
                  </a:lnTo>
                  <a:lnTo>
                    <a:pt x="24" y="12"/>
                  </a:lnTo>
                  <a:lnTo>
                    <a:pt x="6" y="18"/>
                  </a:lnTo>
                  <a:lnTo>
                    <a:pt x="0" y="24"/>
                  </a:lnTo>
                  <a:lnTo>
                    <a:pt x="12" y="42"/>
                  </a:lnTo>
                  <a:lnTo>
                    <a:pt x="18" y="48"/>
                  </a:lnTo>
                  <a:lnTo>
                    <a:pt x="30" y="54"/>
                  </a:lnTo>
                  <a:lnTo>
                    <a:pt x="60" y="60"/>
                  </a:lnTo>
                  <a:lnTo>
                    <a:pt x="90" y="72"/>
                  </a:lnTo>
                  <a:lnTo>
                    <a:pt x="144" y="84"/>
                  </a:lnTo>
                  <a:lnTo>
                    <a:pt x="210" y="90"/>
                  </a:lnTo>
                  <a:lnTo>
                    <a:pt x="293" y="102"/>
                  </a:lnTo>
                  <a:lnTo>
                    <a:pt x="389" y="108"/>
                  </a:lnTo>
                  <a:lnTo>
                    <a:pt x="503" y="120"/>
                  </a:lnTo>
                  <a:lnTo>
                    <a:pt x="622" y="120"/>
                  </a:lnTo>
                  <a:lnTo>
                    <a:pt x="754" y="126"/>
                  </a:lnTo>
                  <a:lnTo>
                    <a:pt x="873" y="126"/>
                  </a:lnTo>
                  <a:lnTo>
                    <a:pt x="993" y="126"/>
                  </a:lnTo>
                  <a:lnTo>
                    <a:pt x="993" y="12"/>
                  </a:lnTo>
                  <a:lnTo>
                    <a:pt x="879" y="12"/>
                  </a:lnTo>
                  <a:lnTo>
                    <a:pt x="754" y="6"/>
                  </a:lnTo>
                  <a:lnTo>
                    <a:pt x="754" y="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16" name="Freeform 14"/>
            <p:cNvSpPr>
              <a:spLocks/>
            </p:cNvSpPr>
            <p:nvPr/>
          </p:nvSpPr>
          <p:spPr bwMode="ltGray">
            <a:xfrm>
              <a:off x="4786" y="3645"/>
              <a:ext cx="972" cy="245"/>
            </a:xfrm>
            <a:custGeom>
              <a:avLst/>
              <a:gdLst/>
              <a:ahLst/>
              <a:cxnLst>
                <a:cxn ang="0">
                  <a:pos x="0" y="0"/>
                </a:cxn>
                <a:cxn ang="0">
                  <a:pos x="24" y="54"/>
                </a:cxn>
                <a:cxn ang="0">
                  <a:pos x="66" y="96"/>
                </a:cxn>
                <a:cxn ang="0">
                  <a:pos x="120" y="137"/>
                </a:cxn>
                <a:cxn ang="0">
                  <a:pos x="198" y="173"/>
                </a:cxn>
                <a:cxn ang="0">
                  <a:pos x="293" y="203"/>
                </a:cxn>
                <a:cxn ang="0">
                  <a:pos x="353" y="215"/>
                </a:cxn>
                <a:cxn ang="0">
                  <a:pos x="413" y="227"/>
                </a:cxn>
                <a:cxn ang="0">
                  <a:pos x="479" y="233"/>
                </a:cxn>
                <a:cxn ang="0">
                  <a:pos x="556" y="239"/>
                </a:cxn>
                <a:cxn ang="0">
                  <a:pos x="634" y="245"/>
                </a:cxn>
                <a:cxn ang="0">
                  <a:pos x="724" y="245"/>
                </a:cxn>
                <a:cxn ang="0">
                  <a:pos x="855" y="245"/>
                </a:cxn>
                <a:cxn ang="0">
                  <a:pos x="969" y="239"/>
                </a:cxn>
                <a:cxn ang="0">
                  <a:pos x="969" y="60"/>
                </a:cxn>
                <a:cxn ang="0">
                  <a:pos x="700" y="60"/>
                </a:cxn>
                <a:cxn ang="0">
                  <a:pos x="503" y="54"/>
                </a:cxn>
                <a:cxn ang="0">
                  <a:pos x="317" y="42"/>
                </a:cxn>
                <a:cxn ang="0">
                  <a:pos x="150" y="24"/>
                </a:cxn>
                <a:cxn ang="0">
                  <a:pos x="72" y="12"/>
                </a:cxn>
                <a:cxn ang="0">
                  <a:pos x="0" y="0"/>
                </a:cxn>
                <a:cxn ang="0">
                  <a:pos x="0" y="0"/>
                </a:cxn>
              </a:cxnLst>
              <a:rect l="0" t="0" r="r" b="b"/>
              <a:pathLst>
                <a:path w="969" h="245">
                  <a:moveTo>
                    <a:pt x="0" y="0"/>
                  </a:moveTo>
                  <a:lnTo>
                    <a:pt x="24" y="54"/>
                  </a:lnTo>
                  <a:lnTo>
                    <a:pt x="66" y="96"/>
                  </a:lnTo>
                  <a:lnTo>
                    <a:pt x="120" y="137"/>
                  </a:lnTo>
                  <a:lnTo>
                    <a:pt x="198" y="173"/>
                  </a:lnTo>
                  <a:lnTo>
                    <a:pt x="293" y="203"/>
                  </a:lnTo>
                  <a:lnTo>
                    <a:pt x="353" y="215"/>
                  </a:lnTo>
                  <a:lnTo>
                    <a:pt x="413" y="227"/>
                  </a:lnTo>
                  <a:lnTo>
                    <a:pt x="479" y="233"/>
                  </a:lnTo>
                  <a:lnTo>
                    <a:pt x="556" y="239"/>
                  </a:lnTo>
                  <a:lnTo>
                    <a:pt x="634" y="245"/>
                  </a:lnTo>
                  <a:lnTo>
                    <a:pt x="724" y="245"/>
                  </a:lnTo>
                  <a:lnTo>
                    <a:pt x="855" y="245"/>
                  </a:lnTo>
                  <a:lnTo>
                    <a:pt x="969" y="239"/>
                  </a:lnTo>
                  <a:lnTo>
                    <a:pt x="969" y="60"/>
                  </a:lnTo>
                  <a:lnTo>
                    <a:pt x="700" y="60"/>
                  </a:lnTo>
                  <a:lnTo>
                    <a:pt x="503" y="54"/>
                  </a:lnTo>
                  <a:lnTo>
                    <a:pt x="317" y="42"/>
                  </a:lnTo>
                  <a:lnTo>
                    <a:pt x="150" y="24"/>
                  </a:lnTo>
                  <a:lnTo>
                    <a:pt x="72" y="12"/>
                  </a:lnTo>
                  <a:lnTo>
                    <a:pt x="0" y="0"/>
                  </a:lnTo>
                  <a:lnTo>
                    <a:pt x="0" y="0"/>
                  </a:lnTo>
                  <a:close/>
                </a:path>
              </a:pathLst>
            </a:custGeom>
            <a:gradFill rotWithShape="0">
              <a:gsLst>
                <a:gs pos="0">
                  <a:schemeClr val="bg2"/>
                </a:gs>
                <a:gs pos="100000">
                  <a:schemeClr val="bg2">
                    <a:gamma/>
                    <a:tint val="81961"/>
                    <a:invGamma/>
                  </a:schemeClr>
                </a:gs>
              </a:gsLst>
              <a:lin ang="18900000" scaled="1"/>
            </a:gradFill>
            <a:ln w="9525">
              <a:noFill/>
              <a:round/>
              <a:headEnd/>
              <a:tailEnd/>
            </a:ln>
          </p:spPr>
          <p:txBody>
            <a:bodyPr/>
            <a:lstStyle/>
            <a:p>
              <a:pPr>
                <a:defRPr/>
              </a:pPr>
              <a:endParaRPr lang="en-US"/>
            </a:p>
          </p:txBody>
        </p:sp>
        <p:sp>
          <p:nvSpPr>
            <p:cNvPr id="17" name="Freeform 15"/>
            <p:cNvSpPr>
              <a:spLocks/>
            </p:cNvSpPr>
            <p:nvPr/>
          </p:nvSpPr>
          <p:spPr bwMode="ltGray">
            <a:xfrm>
              <a:off x="4804" y="3591"/>
              <a:ext cx="954" cy="90"/>
            </a:xfrm>
            <a:custGeom>
              <a:avLst/>
              <a:gdLst/>
              <a:ahLst/>
              <a:cxnLst>
                <a:cxn ang="0">
                  <a:pos x="700" y="0"/>
                </a:cxn>
                <a:cxn ang="0">
                  <a:pos x="598" y="0"/>
                </a:cxn>
                <a:cxn ang="0">
                  <a:pos x="515" y="0"/>
                </a:cxn>
                <a:cxn ang="0">
                  <a:pos x="431" y="0"/>
                </a:cxn>
                <a:cxn ang="0">
                  <a:pos x="365" y="0"/>
                </a:cxn>
                <a:cxn ang="0">
                  <a:pos x="299" y="0"/>
                </a:cxn>
                <a:cxn ang="0">
                  <a:pos x="245" y="0"/>
                </a:cxn>
                <a:cxn ang="0">
                  <a:pos x="198" y="0"/>
                </a:cxn>
                <a:cxn ang="0">
                  <a:pos x="162" y="0"/>
                </a:cxn>
                <a:cxn ang="0">
                  <a:pos x="126" y="6"/>
                </a:cxn>
                <a:cxn ang="0">
                  <a:pos x="96" y="6"/>
                </a:cxn>
                <a:cxn ang="0">
                  <a:pos x="54" y="12"/>
                </a:cxn>
                <a:cxn ang="0">
                  <a:pos x="30" y="12"/>
                </a:cxn>
                <a:cxn ang="0">
                  <a:pos x="12" y="18"/>
                </a:cxn>
                <a:cxn ang="0">
                  <a:pos x="6" y="18"/>
                </a:cxn>
                <a:cxn ang="0">
                  <a:pos x="0" y="24"/>
                </a:cxn>
                <a:cxn ang="0">
                  <a:pos x="6" y="30"/>
                </a:cxn>
                <a:cxn ang="0">
                  <a:pos x="24" y="36"/>
                </a:cxn>
                <a:cxn ang="0">
                  <a:pos x="54" y="42"/>
                </a:cxn>
                <a:cxn ang="0">
                  <a:pos x="102" y="54"/>
                </a:cxn>
                <a:cxn ang="0">
                  <a:pos x="168" y="60"/>
                </a:cxn>
                <a:cxn ang="0">
                  <a:pos x="251" y="66"/>
                </a:cxn>
                <a:cxn ang="0">
                  <a:pos x="341" y="78"/>
                </a:cxn>
                <a:cxn ang="0">
                  <a:pos x="449" y="84"/>
                </a:cxn>
                <a:cxn ang="0">
                  <a:pos x="568" y="84"/>
                </a:cxn>
                <a:cxn ang="0">
                  <a:pos x="694" y="90"/>
                </a:cxn>
                <a:cxn ang="0">
                  <a:pos x="825" y="90"/>
                </a:cxn>
                <a:cxn ang="0">
                  <a:pos x="951" y="90"/>
                </a:cxn>
                <a:cxn ang="0">
                  <a:pos x="951" y="6"/>
                </a:cxn>
                <a:cxn ang="0">
                  <a:pos x="831" y="6"/>
                </a:cxn>
                <a:cxn ang="0">
                  <a:pos x="772" y="6"/>
                </a:cxn>
                <a:cxn ang="0">
                  <a:pos x="700" y="0"/>
                </a:cxn>
                <a:cxn ang="0">
                  <a:pos x="700" y="0"/>
                </a:cxn>
              </a:cxnLst>
              <a:rect l="0" t="0" r="r" b="b"/>
              <a:pathLst>
                <a:path w="951" h="90">
                  <a:moveTo>
                    <a:pt x="700" y="0"/>
                  </a:moveTo>
                  <a:lnTo>
                    <a:pt x="598" y="0"/>
                  </a:lnTo>
                  <a:lnTo>
                    <a:pt x="515" y="0"/>
                  </a:lnTo>
                  <a:lnTo>
                    <a:pt x="431" y="0"/>
                  </a:lnTo>
                  <a:lnTo>
                    <a:pt x="365" y="0"/>
                  </a:lnTo>
                  <a:lnTo>
                    <a:pt x="299" y="0"/>
                  </a:lnTo>
                  <a:lnTo>
                    <a:pt x="245" y="0"/>
                  </a:lnTo>
                  <a:lnTo>
                    <a:pt x="198" y="0"/>
                  </a:lnTo>
                  <a:lnTo>
                    <a:pt x="162" y="0"/>
                  </a:lnTo>
                  <a:lnTo>
                    <a:pt x="126" y="6"/>
                  </a:lnTo>
                  <a:lnTo>
                    <a:pt x="96" y="6"/>
                  </a:lnTo>
                  <a:lnTo>
                    <a:pt x="54" y="12"/>
                  </a:lnTo>
                  <a:lnTo>
                    <a:pt x="30" y="12"/>
                  </a:lnTo>
                  <a:lnTo>
                    <a:pt x="12" y="18"/>
                  </a:lnTo>
                  <a:lnTo>
                    <a:pt x="6" y="18"/>
                  </a:lnTo>
                  <a:lnTo>
                    <a:pt x="0" y="24"/>
                  </a:lnTo>
                  <a:lnTo>
                    <a:pt x="6" y="30"/>
                  </a:lnTo>
                  <a:lnTo>
                    <a:pt x="24" y="36"/>
                  </a:lnTo>
                  <a:lnTo>
                    <a:pt x="54" y="42"/>
                  </a:lnTo>
                  <a:lnTo>
                    <a:pt x="102" y="54"/>
                  </a:lnTo>
                  <a:lnTo>
                    <a:pt x="168" y="60"/>
                  </a:lnTo>
                  <a:lnTo>
                    <a:pt x="251" y="66"/>
                  </a:lnTo>
                  <a:lnTo>
                    <a:pt x="341" y="78"/>
                  </a:lnTo>
                  <a:lnTo>
                    <a:pt x="449" y="84"/>
                  </a:lnTo>
                  <a:lnTo>
                    <a:pt x="568" y="84"/>
                  </a:lnTo>
                  <a:lnTo>
                    <a:pt x="694" y="90"/>
                  </a:lnTo>
                  <a:lnTo>
                    <a:pt x="825" y="90"/>
                  </a:lnTo>
                  <a:lnTo>
                    <a:pt x="951" y="90"/>
                  </a:lnTo>
                  <a:lnTo>
                    <a:pt x="951" y="6"/>
                  </a:lnTo>
                  <a:lnTo>
                    <a:pt x="831" y="6"/>
                  </a:lnTo>
                  <a:lnTo>
                    <a:pt x="772" y="6"/>
                  </a:lnTo>
                  <a:lnTo>
                    <a:pt x="700" y="0"/>
                  </a:lnTo>
                  <a:lnTo>
                    <a:pt x="700" y="0"/>
                  </a:lnTo>
                  <a:close/>
                </a:path>
              </a:pathLst>
            </a:custGeom>
            <a:gradFill rotWithShape="0">
              <a:gsLst>
                <a:gs pos="0">
                  <a:schemeClr val="bg2">
                    <a:gamma/>
                    <a:tint val="81961"/>
                    <a:invGamma/>
                  </a:schemeClr>
                </a:gs>
                <a:gs pos="100000">
                  <a:schemeClr val="bg2"/>
                </a:gs>
              </a:gsLst>
              <a:lin ang="0" scaled="1"/>
            </a:gradFill>
            <a:ln w="9525">
              <a:noFill/>
              <a:round/>
              <a:headEnd/>
              <a:tailEnd/>
            </a:ln>
          </p:spPr>
          <p:txBody>
            <a:bodyPr/>
            <a:lstStyle/>
            <a:p>
              <a:pPr>
                <a:defRPr/>
              </a:pPr>
              <a:endParaRPr lang="en-US"/>
            </a:p>
          </p:txBody>
        </p:sp>
        <p:sp>
          <p:nvSpPr>
            <p:cNvPr id="18" name="Freeform 16"/>
            <p:cNvSpPr>
              <a:spLocks/>
            </p:cNvSpPr>
            <p:nvPr/>
          </p:nvSpPr>
          <p:spPr bwMode="ltGray">
            <a:xfrm>
              <a:off x="3059" y="1541"/>
              <a:ext cx="102" cy="155"/>
            </a:xfrm>
            <a:custGeom>
              <a:avLst/>
              <a:gdLst/>
              <a:ahLst/>
              <a:cxnLst>
                <a:cxn ang="0">
                  <a:pos x="102" y="0"/>
                </a:cxn>
                <a:cxn ang="0">
                  <a:pos x="0" y="12"/>
                </a:cxn>
                <a:cxn ang="0">
                  <a:pos x="30" y="72"/>
                </a:cxn>
                <a:cxn ang="0">
                  <a:pos x="30" y="155"/>
                </a:cxn>
                <a:cxn ang="0">
                  <a:pos x="72" y="155"/>
                </a:cxn>
                <a:cxn ang="0">
                  <a:pos x="72" y="66"/>
                </a:cxn>
                <a:cxn ang="0">
                  <a:pos x="102" y="0"/>
                </a:cxn>
                <a:cxn ang="0">
                  <a:pos x="102" y="0"/>
                </a:cxn>
              </a:cxnLst>
              <a:rect l="0" t="0" r="r" b="b"/>
              <a:pathLst>
                <a:path w="102" h="155">
                  <a:moveTo>
                    <a:pt x="102" y="0"/>
                  </a:moveTo>
                  <a:lnTo>
                    <a:pt x="0" y="12"/>
                  </a:lnTo>
                  <a:lnTo>
                    <a:pt x="30" y="72"/>
                  </a:lnTo>
                  <a:lnTo>
                    <a:pt x="30" y="155"/>
                  </a:lnTo>
                  <a:lnTo>
                    <a:pt x="72" y="155"/>
                  </a:lnTo>
                  <a:lnTo>
                    <a:pt x="72" y="66"/>
                  </a:lnTo>
                  <a:lnTo>
                    <a:pt x="102" y="0"/>
                  </a:lnTo>
                  <a:lnTo>
                    <a:pt x="102" y="0"/>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19" name="Freeform 17"/>
            <p:cNvSpPr>
              <a:spLocks noEditPoints="1"/>
            </p:cNvSpPr>
            <p:nvPr/>
          </p:nvSpPr>
          <p:spPr bwMode="ltGray">
            <a:xfrm>
              <a:off x="3059" y="1690"/>
              <a:ext cx="90" cy="96"/>
            </a:xfrm>
            <a:custGeom>
              <a:avLst/>
              <a:gdLst/>
              <a:ahLst/>
              <a:cxnLst>
                <a:cxn ang="0">
                  <a:pos x="48" y="96"/>
                </a:cxn>
                <a:cxn ang="0">
                  <a:pos x="72" y="72"/>
                </a:cxn>
                <a:cxn ang="0">
                  <a:pos x="84" y="48"/>
                </a:cxn>
                <a:cxn ang="0">
                  <a:pos x="90" y="36"/>
                </a:cxn>
                <a:cxn ang="0">
                  <a:pos x="84" y="24"/>
                </a:cxn>
                <a:cxn ang="0">
                  <a:pos x="66" y="6"/>
                </a:cxn>
                <a:cxn ang="0">
                  <a:pos x="42" y="0"/>
                </a:cxn>
                <a:cxn ang="0">
                  <a:pos x="24" y="0"/>
                </a:cxn>
                <a:cxn ang="0">
                  <a:pos x="12" y="12"/>
                </a:cxn>
                <a:cxn ang="0">
                  <a:pos x="6" y="24"/>
                </a:cxn>
                <a:cxn ang="0">
                  <a:pos x="0" y="36"/>
                </a:cxn>
                <a:cxn ang="0">
                  <a:pos x="12" y="66"/>
                </a:cxn>
                <a:cxn ang="0">
                  <a:pos x="30" y="84"/>
                </a:cxn>
                <a:cxn ang="0">
                  <a:pos x="48" y="96"/>
                </a:cxn>
                <a:cxn ang="0">
                  <a:pos x="48" y="96"/>
                </a:cxn>
                <a:cxn ang="0">
                  <a:pos x="48" y="12"/>
                </a:cxn>
                <a:cxn ang="0">
                  <a:pos x="66" y="18"/>
                </a:cxn>
                <a:cxn ang="0">
                  <a:pos x="72" y="24"/>
                </a:cxn>
                <a:cxn ang="0">
                  <a:pos x="72" y="36"/>
                </a:cxn>
                <a:cxn ang="0">
                  <a:pos x="72" y="48"/>
                </a:cxn>
                <a:cxn ang="0">
                  <a:pos x="54" y="66"/>
                </a:cxn>
                <a:cxn ang="0">
                  <a:pos x="48" y="78"/>
                </a:cxn>
                <a:cxn ang="0">
                  <a:pos x="30" y="66"/>
                </a:cxn>
                <a:cxn ang="0">
                  <a:pos x="24" y="48"/>
                </a:cxn>
                <a:cxn ang="0">
                  <a:pos x="18" y="30"/>
                </a:cxn>
                <a:cxn ang="0">
                  <a:pos x="30" y="12"/>
                </a:cxn>
                <a:cxn ang="0">
                  <a:pos x="48" y="12"/>
                </a:cxn>
                <a:cxn ang="0">
                  <a:pos x="48" y="12"/>
                </a:cxn>
              </a:cxnLst>
              <a:rect l="0" t="0" r="r" b="b"/>
              <a:pathLst>
                <a:path w="90" h="96">
                  <a:moveTo>
                    <a:pt x="48" y="96"/>
                  </a:moveTo>
                  <a:lnTo>
                    <a:pt x="72" y="72"/>
                  </a:lnTo>
                  <a:lnTo>
                    <a:pt x="84" y="48"/>
                  </a:lnTo>
                  <a:lnTo>
                    <a:pt x="90" y="36"/>
                  </a:lnTo>
                  <a:lnTo>
                    <a:pt x="84" y="24"/>
                  </a:lnTo>
                  <a:lnTo>
                    <a:pt x="66" y="6"/>
                  </a:lnTo>
                  <a:lnTo>
                    <a:pt x="42" y="0"/>
                  </a:lnTo>
                  <a:lnTo>
                    <a:pt x="24" y="0"/>
                  </a:lnTo>
                  <a:lnTo>
                    <a:pt x="12" y="12"/>
                  </a:lnTo>
                  <a:lnTo>
                    <a:pt x="6" y="24"/>
                  </a:lnTo>
                  <a:lnTo>
                    <a:pt x="0" y="36"/>
                  </a:lnTo>
                  <a:lnTo>
                    <a:pt x="12" y="66"/>
                  </a:lnTo>
                  <a:lnTo>
                    <a:pt x="30" y="84"/>
                  </a:lnTo>
                  <a:lnTo>
                    <a:pt x="48" y="96"/>
                  </a:lnTo>
                  <a:lnTo>
                    <a:pt x="48" y="96"/>
                  </a:lnTo>
                  <a:close/>
                  <a:moveTo>
                    <a:pt x="48" y="12"/>
                  </a:moveTo>
                  <a:lnTo>
                    <a:pt x="66" y="18"/>
                  </a:lnTo>
                  <a:lnTo>
                    <a:pt x="72" y="24"/>
                  </a:lnTo>
                  <a:lnTo>
                    <a:pt x="72" y="36"/>
                  </a:lnTo>
                  <a:lnTo>
                    <a:pt x="72" y="48"/>
                  </a:lnTo>
                  <a:lnTo>
                    <a:pt x="54" y="66"/>
                  </a:lnTo>
                  <a:lnTo>
                    <a:pt x="48" y="78"/>
                  </a:lnTo>
                  <a:lnTo>
                    <a:pt x="30" y="66"/>
                  </a:lnTo>
                  <a:lnTo>
                    <a:pt x="24" y="48"/>
                  </a:lnTo>
                  <a:lnTo>
                    <a:pt x="18" y="30"/>
                  </a:lnTo>
                  <a:lnTo>
                    <a:pt x="30" y="12"/>
                  </a:lnTo>
                  <a:lnTo>
                    <a:pt x="48" y="12"/>
                  </a:lnTo>
                  <a:lnTo>
                    <a:pt x="48"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20" name="Freeform 18"/>
            <p:cNvSpPr>
              <a:spLocks noEditPoints="1"/>
            </p:cNvSpPr>
            <p:nvPr/>
          </p:nvSpPr>
          <p:spPr bwMode="ltGray">
            <a:xfrm>
              <a:off x="3059" y="1768"/>
              <a:ext cx="90" cy="108"/>
            </a:xfrm>
            <a:custGeom>
              <a:avLst/>
              <a:gdLst/>
              <a:ahLst/>
              <a:cxnLst>
                <a:cxn ang="0">
                  <a:pos x="0" y="90"/>
                </a:cxn>
                <a:cxn ang="0">
                  <a:pos x="12" y="102"/>
                </a:cxn>
                <a:cxn ang="0">
                  <a:pos x="24" y="108"/>
                </a:cxn>
                <a:cxn ang="0">
                  <a:pos x="54" y="108"/>
                </a:cxn>
                <a:cxn ang="0">
                  <a:pos x="78" y="96"/>
                </a:cxn>
                <a:cxn ang="0">
                  <a:pos x="90" y="72"/>
                </a:cxn>
                <a:cxn ang="0">
                  <a:pos x="84" y="42"/>
                </a:cxn>
                <a:cxn ang="0">
                  <a:pos x="66" y="24"/>
                </a:cxn>
                <a:cxn ang="0">
                  <a:pos x="54" y="12"/>
                </a:cxn>
                <a:cxn ang="0">
                  <a:pos x="48" y="6"/>
                </a:cxn>
                <a:cxn ang="0">
                  <a:pos x="48" y="6"/>
                </a:cxn>
                <a:cxn ang="0">
                  <a:pos x="48" y="0"/>
                </a:cxn>
                <a:cxn ang="0">
                  <a:pos x="24" y="24"/>
                </a:cxn>
                <a:cxn ang="0">
                  <a:pos x="6" y="48"/>
                </a:cxn>
                <a:cxn ang="0">
                  <a:pos x="0" y="66"/>
                </a:cxn>
                <a:cxn ang="0">
                  <a:pos x="0" y="90"/>
                </a:cxn>
                <a:cxn ang="0">
                  <a:pos x="0" y="90"/>
                </a:cxn>
                <a:cxn ang="0">
                  <a:pos x="12" y="66"/>
                </a:cxn>
                <a:cxn ang="0">
                  <a:pos x="18" y="48"/>
                </a:cxn>
                <a:cxn ang="0">
                  <a:pos x="30" y="36"/>
                </a:cxn>
                <a:cxn ang="0">
                  <a:pos x="42" y="24"/>
                </a:cxn>
                <a:cxn ang="0">
                  <a:pos x="48" y="18"/>
                </a:cxn>
                <a:cxn ang="0">
                  <a:pos x="66" y="30"/>
                </a:cxn>
                <a:cxn ang="0">
                  <a:pos x="72" y="48"/>
                </a:cxn>
                <a:cxn ang="0">
                  <a:pos x="78" y="72"/>
                </a:cxn>
                <a:cxn ang="0">
                  <a:pos x="78" y="84"/>
                </a:cxn>
                <a:cxn ang="0">
                  <a:pos x="66" y="96"/>
                </a:cxn>
                <a:cxn ang="0">
                  <a:pos x="42" y="102"/>
                </a:cxn>
                <a:cxn ang="0">
                  <a:pos x="30" y="96"/>
                </a:cxn>
                <a:cxn ang="0">
                  <a:pos x="18" y="90"/>
                </a:cxn>
                <a:cxn ang="0">
                  <a:pos x="12" y="78"/>
                </a:cxn>
                <a:cxn ang="0">
                  <a:pos x="12" y="66"/>
                </a:cxn>
                <a:cxn ang="0">
                  <a:pos x="12" y="66"/>
                </a:cxn>
              </a:cxnLst>
              <a:rect l="0" t="0" r="r" b="b"/>
              <a:pathLst>
                <a:path w="90" h="108">
                  <a:moveTo>
                    <a:pt x="0" y="90"/>
                  </a:moveTo>
                  <a:lnTo>
                    <a:pt x="12" y="102"/>
                  </a:lnTo>
                  <a:lnTo>
                    <a:pt x="24" y="108"/>
                  </a:lnTo>
                  <a:lnTo>
                    <a:pt x="54" y="108"/>
                  </a:lnTo>
                  <a:lnTo>
                    <a:pt x="78" y="96"/>
                  </a:lnTo>
                  <a:lnTo>
                    <a:pt x="90" y="72"/>
                  </a:lnTo>
                  <a:lnTo>
                    <a:pt x="84" y="42"/>
                  </a:lnTo>
                  <a:lnTo>
                    <a:pt x="66" y="24"/>
                  </a:lnTo>
                  <a:lnTo>
                    <a:pt x="54" y="12"/>
                  </a:lnTo>
                  <a:lnTo>
                    <a:pt x="48" y="6"/>
                  </a:lnTo>
                  <a:lnTo>
                    <a:pt x="48" y="6"/>
                  </a:lnTo>
                  <a:lnTo>
                    <a:pt x="48" y="0"/>
                  </a:lnTo>
                  <a:lnTo>
                    <a:pt x="24" y="24"/>
                  </a:lnTo>
                  <a:lnTo>
                    <a:pt x="6" y="48"/>
                  </a:lnTo>
                  <a:lnTo>
                    <a:pt x="0" y="66"/>
                  </a:lnTo>
                  <a:lnTo>
                    <a:pt x="0" y="90"/>
                  </a:lnTo>
                  <a:lnTo>
                    <a:pt x="0" y="90"/>
                  </a:lnTo>
                  <a:close/>
                  <a:moveTo>
                    <a:pt x="12" y="66"/>
                  </a:moveTo>
                  <a:lnTo>
                    <a:pt x="18" y="48"/>
                  </a:lnTo>
                  <a:lnTo>
                    <a:pt x="30" y="36"/>
                  </a:lnTo>
                  <a:lnTo>
                    <a:pt x="42" y="24"/>
                  </a:lnTo>
                  <a:lnTo>
                    <a:pt x="48" y="18"/>
                  </a:lnTo>
                  <a:lnTo>
                    <a:pt x="66" y="30"/>
                  </a:lnTo>
                  <a:lnTo>
                    <a:pt x="72" y="48"/>
                  </a:lnTo>
                  <a:lnTo>
                    <a:pt x="78" y="72"/>
                  </a:lnTo>
                  <a:lnTo>
                    <a:pt x="78" y="84"/>
                  </a:lnTo>
                  <a:lnTo>
                    <a:pt x="66" y="96"/>
                  </a:lnTo>
                  <a:lnTo>
                    <a:pt x="42" y="102"/>
                  </a:lnTo>
                  <a:lnTo>
                    <a:pt x="30" y="96"/>
                  </a:lnTo>
                  <a:lnTo>
                    <a:pt x="18" y="90"/>
                  </a:lnTo>
                  <a:lnTo>
                    <a:pt x="12" y="78"/>
                  </a:lnTo>
                  <a:lnTo>
                    <a:pt x="12" y="66"/>
                  </a:lnTo>
                  <a:lnTo>
                    <a:pt x="12" y="6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21" name="Freeform 19"/>
            <p:cNvSpPr>
              <a:spLocks/>
            </p:cNvSpPr>
            <p:nvPr/>
          </p:nvSpPr>
          <p:spPr bwMode="ltGray">
            <a:xfrm>
              <a:off x="5470" y="1205"/>
              <a:ext cx="102" cy="156"/>
            </a:xfrm>
            <a:custGeom>
              <a:avLst/>
              <a:gdLst/>
              <a:ahLst/>
              <a:cxnLst>
                <a:cxn ang="0">
                  <a:pos x="102" y="0"/>
                </a:cxn>
                <a:cxn ang="0">
                  <a:pos x="0" y="6"/>
                </a:cxn>
                <a:cxn ang="0">
                  <a:pos x="30" y="72"/>
                </a:cxn>
                <a:cxn ang="0">
                  <a:pos x="30" y="156"/>
                </a:cxn>
                <a:cxn ang="0">
                  <a:pos x="72" y="156"/>
                </a:cxn>
                <a:cxn ang="0">
                  <a:pos x="72" y="66"/>
                </a:cxn>
                <a:cxn ang="0">
                  <a:pos x="102" y="0"/>
                </a:cxn>
                <a:cxn ang="0">
                  <a:pos x="102" y="0"/>
                </a:cxn>
              </a:cxnLst>
              <a:rect l="0" t="0" r="r" b="b"/>
              <a:pathLst>
                <a:path w="102" h="156">
                  <a:moveTo>
                    <a:pt x="102" y="0"/>
                  </a:moveTo>
                  <a:lnTo>
                    <a:pt x="0" y="6"/>
                  </a:lnTo>
                  <a:lnTo>
                    <a:pt x="30" y="72"/>
                  </a:lnTo>
                  <a:lnTo>
                    <a:pt x="30" y="156"/>
                  </a:lnTo>
                  <a:lnTo>
                    <a:pt x="72" y="156"/>
                  </a:lnTo>
                  <a:lnTo>
                    <a:pt x="72" y="66"/>
                  </a:lnTo>
                  <a:lnTo>
                    <a:pt x="102" y="0"/>
                  </a:lnTo>
                  <a:lnTo>
                    <a:pt x="102" y="0"/>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22" name="Freeform 20"/>
            <p:cNvSpPr>
              <a:spLocks noEditPoints="1"/>
            </p:cNvSpPr>
            <p:nvPr/>
          </p:nvSpPr>
          <p:spPr bwMode="ltGray">
            <a:xfrm>
              <a:off x="5476" y="1349"/>
              <a:ext cx="84" cy="96"/>
            </a:xfrm>
            <a:custGeom>
              <a:avLst/>
              <a:gdLst/>
              <a:ahLst/>
              <a:cxnLst>
                <a:cxn ang="0">
                  <a:pos x="42" y="96"/>
                </a:cxn>
                <a:cxn ang="0">
                  <a:pos x="66" y="78"/>
                </a:cxn>
                <a:cxn ang="0">
                  <a:pos x="84" y="54"/>
                </a:cxn>
                <a:cxn ang="0">
                  <a:pos x="84" y="30"/>
                </a:cxn>
                <a:cxn ang="0">
                  <a:pos x="66" y="6"/>
                </a:cxn>
                <a:cxn ang="0">
                  <a:pos x="42" y="0"/>
                </a:cxn>
                <a:cxn ang="0">
                  <a:pos x="24" y="6"/>
                </a:cxn>
                <a:cxn ang="0">
                  <a:pos x="12" y="18"/>
                </a:cxn>
                <a:cxn ang="0">
                  <a:pos x="6" y="30"/>
                </a:cxn>
                <a:cxn ang="0">
                  <a:pos x="0" y="42"/>
                </a:cxn>
                <a:cxn ang="0">
                  <a:pos x="12" y="66"/>
                </a:cxn>
                <a:cxn ang="0">
                  <a:pos x="30" y="84"/>
                </a:cxn>
                <a:cxn ang="0">
                  <a:pos x="42" y="96"/>
                </a:cxn>
                <a:cxn ang="0">
                  <a:pos x="42" y="96"/>
                </a:cxn>
                <a:cxn ang="0">
                  <a:pos x="48" y="12"/>
                </a:cxn>
                <a:cxn ang="0">
                  <a:pos x="66" y="18"/>
                </a:cxn>
                <a:cxn ang="0">
                  <a:pos x="72" y="30"/>
                </a:cxn>
                <a:cxn ang="0">
                  <a:pos x="72" y="42"/>
                </a:cxn>
                <a:cxn ang="0">
                  <a:pos x="66" y="54"/>
                </a:cxn>
                <a:cxn ang="0">
                  <a:pos x="54" y="72"/>
                </a:cxn>
                <a:cxn ang="0">
                  <a:pos x="42" y="84"/>
                </a:cxn>
                <a:cxn ang="0">
                  <a:pos x="42" y="84"/>
                </a:cxn>
                <a:cxn ang="0">
                  <a:pos x="30" y="72"/>
                </a:cxn>
                <a:cxn ang="0">
                  <a:pos x="18" y="54"/>
                </a:cxn>
                <a:cxn ang="0">
                  <a:pos x="18" y="30"/>
                </a:cxn>
                <a:cxn ang="0">
                  <a:pos x="30" y="18"/>
                </a:cxn>
                <a:cxn ang="0">
                  <a:pos x="48" y="12"/>
                </a:cxn>
                <a:cxn ang="0">
                  <a:pos x="48" y="12"/>
                </a:cxn>
              </a:cxnLst>
              <a:rect l="0" t="0" r="r" b="b"/>
              <a:pathLst>
                <a:path w="84" h="96">
                  <a:moveTo>
                    <a:pt x="42" y="96"/>
                  </a:moveTo>
                  <a:lnTo>
                    <a:pt x="66" y="78"/>
                  </a:lnTo>
                  <a:lnTo>
                    <a:pt x="84" y="54"/>
                  </a:lnTo>
                  <a:lnTo>
                    <a:pt x="84" y="30"/>
                  </a:lnTo>
                  <a:lnTo>
                    <a:pt x="66" y="6"/>
                  </a:lnTo>
                  <a:lnTo>
                    <a:pt x="42" y="0"/>
                  </a:lnTo>
                  <a:lnTo>
                    <a:pt x="24" y="6"/>
                  </a:lnTo>
                  <a:lnTo>
                    <a:pt x="12" y="18"/>
                  </a:lnTo>
                  <a:lnTo>
                    <a:pt x="6" y="30"/>
                  </a:lnTo>
                  <a:lnTo>
                    <a:pt x="0" y="42"/>
                  </a:lnTo>
                  <a:lnTo>
                    <a:pt x="12" y="66"/>
                  </a:lnTo>
                  <a:lnTo>
                    <a:pt x="30" y="84"/>
                  </a:lnTo>
                  <a:lnTo>
                    <a:pt x="42" y="96"/>
                  </a:lnTo>
                  <a:lnTo>
                    <a:pt x="42" y="96"/>
                  </a:lnTo>
                  <a:close/>
                  <a:moveTo>
                    <a:pt x="48" y="12"/>
                  </a:moveTo>
                  <a:lnTo>
                    <a:pt x="66" y="18"/>
                  </a:lnTo>
                  <a:lnTo>
                    <a:pt x="72" y="30"/>
                  </a:lnTo>
                  <a:lnTo>
                    <a:pt x="72" y="42"/>
                  </a:lnTo>
                  <a:lnTo>
                    <a:pt x="66" y="54"/>
                  </a:lnTo>
                  <a:lnTo>
                    <a:pt x="54" y="72"/>
                  </a:lnTo>
                  <a:lnTo>
                    <a:pt x="42" y="84"/>
                  </a:lnTo>
                  <a:lnTo>
                    <a:pt x="42" y="84"/>
                  </a:lnTo>
                  <a:lnTo>
                    <a:pt x="30" y="72"/>
                  </a:lnTo>
                  <a:lnTo>
                    <a:pt x="18" y="54"/>
                  </a:lnTo>
                  <a:lnTo>
                    <a:pt x="18" y="30"/>
                  </a:lnTo>
                  <a:lnTo>
                    <a:pt x="30" y="18"/>
                  </a:lnTo>
                  <a:lnTo>
                    <a:pt x="48" y="12"/>
                  </a:lnTo>
                  <a:lnTo>
                    <a:pt x="48"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23" name="Freeform 21"/>
            <p:cNvSpPr>
              <a:spLocks noEditPoints="1"/>
            </p:cNvSpPr>
            <p:nvPr/>
          </p:nvSpPr>
          <p:spPr bwMode="ltGray">
            <a:xfrm>
              <a:off x="5470" y="1433"/>
              <a:ext cx="90" cy="108"/>
            </a:xfrm>
            <a:custGeom>
              <a:avLst/>
              <a:gdLst/>
              <a:ahLst/>
              <a:cxnLst>
                <a:cxn ang="0">
                  <a:pos x="6" y="90"/>
                </a:cxn>
                <a:cxn ang="0">
                  <a:pos x="18" y="102"/>
                </a:cxn>
                <a:cxn ang="0">
                  <a:pos x="30" y="108"/>
                </a:cxn>
                <a:cxn ang="0">
                  <a:pos x="60" y="108"/>
                </a:cxn>
                <a:cxn ang="0">
                  <a:pos x="84" y="96"/>
                </a:cxn>
                <a:cxn ang="0">
                  <a:pos x="90" y="84"/>
                </a:cxn>
                <a:cxn ang="0">
                  <a:pos x="90" y="66"/>
                </a:cxn>
                <a:cxn ang="0">
                  <a:pos x="84" y="36"/>
                </a:cxn>
                <a:cxn ang="0">
                  <a:pos x="72" y="18"/>
                </a:cxn>
                <a:cxn ang="0">
                  <a:pos x="60" y="6"/>
                </a:cxn>
                <a:cxn ang="0">
                  <a:pos x="54" y="0"/>
                </a:cxn>
                <a:cxn ang="0">
                  <a:pos x="54" y="0"/>
                </a:cxn>
                <a:cxn ang="0">
                  <a:pos x="48" y="0"/>
                </a:cxn>
                <a:cxn ang="0">
                  <a:pos x="24" y="24"/>
                </a:cxn>
                <a:cxn ang="0">
                  <a:pos x="12" y="48"/>
                </a:cxn>
                <a:cxn ang="0">
                  <a:pos x="0" y="66"/>
                </a:cxn>
                <a:cxn ang="0">
                  <a:pos x="6" y="90"/>
                </a:cxn>
                <a:cxn ang="0">
                  <a:pos x="6" y="90"/>
                </a:cxn>
                <a:cxn ang="0">
                  <a:pos x="18" y="66"/>
                </a:cxn>
                <a:cxn ang="0">
                  <a:pos x="24" y="48"/>
                </a:cxn>
                <a:cxn ang="0">
                  <a:pos x="36" y="30"/>
                </a:cxn>
                <a:cxn ang="0">
                  <a:pos x="42" y="18"/>
                </a:cxn>
                <a:cxn ang="0">
                  <a:pos x="48" y="12"/>
                </a:cxn>
                <a:cxn ang="0">
                  <a:pos x="78" y="42"/>
                </a:cxn>
                <a:cxn ang="0">
                  <a:pos x="84" y="66"/>
                </a:cxn>
                <a:cxn ang="0">
                  <a:pos x="66" y="90"/>
                </a:cxn>
                <a:cxn ang="0">
                  <a:pos x="54" y="96"/>
                </a:cxn>
                <a:cxn ang="0">
                  <a:pos x="42" y="96"/>
                </a:cxn>
                <a:cxn ang="0">
                  <a:pos x="30" y="96"/>
                </a:cxn>
                <a:cxn ang="0">
                  <a:pos x="24" y="84"/>
                </a:cxn>
                <a:cxn ang="0">
                  <a:pos x="18" y="78"/>
                </a:cxn>
                <a:cxn ang="0">
                  <a:pos x="18" y="66"/>
                </a:cxn>
                <a:cxn ang="0">
                  <a:pos x="18" y="66"/>
                </a:cxn>
              </a:cxnLst>
              <a:rect l="0" t="0" r="r" b="b"/>
              <a:pathLst>
                <a:path w="90" h="108">
                  <a:moveTo>
                    <a:pt x="6" y="90"/>
                  </a:moveTo>
                  <a:lnTo>
                    <a:pt x="18" y="102"/>
                  </a:lnTo>
                  <a:lnTo>
                    <a:pt x="30" y="108"/>
                  </a:lnTo>
                  <a:lnTo>
                    <a:pt x="60" y="108"/>
                  </a:lnTo>
                  <a:lnTo>
                    <a:pt x="84" y="96"/>
                  </a:lnTo>
                  <a:lnTo>
                    <a:pt x="90" y="84"/>
                  </a:lnTo>
                  <a:lnTo>
                    <a:pt x="90" y="66"/>
                  </a:lnTo>
                  <a:lnTo>
                    <a:pt x="84" y="36"/>
                  </a:lnTo>
                  <a:lnTo>
                    <a:pt x="72" y="18"/>
                  </a:lnTo>
                  <a:lnTo>
                    <a:pt x="60" y="6"/>
                  </a:lnTo>
                  <a:lnTo>
                    <a:pt x="54" y="0"/>
                  </a:lnTo>
                  <a:lnTo>
                    <a:pt x="54" y="0"/>
                  </a:lnTo>
                  <a:lnTo>
                    <a:pt x="48" y="0"/>
                  </a:lnTo>
                  <a:lnTo>
                    <a:pt x="24" y="24"/>
                  </a:lnTo>
                  <a:lnTo>
                    <a:pt x="12" y="48"/>
                  </a:lnTo>
                  <a:lnTo>
                    <a:pt x="0" y="66"/>
                  </a:lnTo>
                  <a:lnTo>
                    <a:pt x="6" y="90"/>
                  </a:lnTo>
                  <a:lnTo>
                    <a:pt x="6" y="90"/>
                  </a:lnTo>
                  <a:close/>
                  <a:moveTo>
                    <a:pt x="18" y="66"/>
                  </a:moveTo>
                  <a:lnTo>
                    <a:pt x="24" y="48"/>
                  </a:lnTo>
                  <a:lnTo>
                    <a:pt x="36" y="30"/>
                  </a:lnTo>
                  <a:lnTo>
                    <a:pt x="42" y="18"/>
                  </a:lnTo>
                  <a:lnTo>
                    <a:pt x="48" y="12"/>
                  </a:lnTo>
                  <a:lnTo>
                    <a:pt x="78" y="42"/>
                  </a:lnTo>
                  <a:lnTo>
                    <a:pt x="84" y="66"/>
                  </a:lnTo>
                  <a:lnTo>
                    <a:pt x="66" y="90"/>
                  </a:lnTo>
                  <a:lnTo>
                    <a:pt x="54" y="96"/>
                  </a:lnTo>
                  <a:lnTo>
                    <a:pt x="42" y="96"/>
                  </a:lnTo>
                  <a:lnTo>
                    <a:pt x="30" y="96"/>
                  </a:lnTo>
                  <a:lnTo>
                    <a:pt x="24" y="84"/>
                  </a:lnTo>
                  <a:lnTo>
                    <a:pt x="18" y="78"/>
                  </a:lnTo>
                  <a:lnTo>
                    <a:pt x="18" y="66"/>
                  </a:lnTo>
                  <a:lnTo>
                    <a:pt x="18" y="6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24" name="Freeform 22"/>
            <p:cNvSpPr>
              <a:spLocks noEditPoints="1"/>
            </p:cNvSpPr>
            <p:nvPr/>
          </p:nvSpPr>
          <p:spPr bwMode="ltGray">
            <a:xfrm>
              <a:off x="5428" y="3525"/>
              <a:ext cx="66" cy="96"/>
            </a:xfrm>
            <a:custGeom>
              <a:avLst/>
              <a:gdLst/>
              <a:ahLst/>
              <a:cxnLst>
                <a:cxn ang="0">
                  <a:pos x="30" y="96"/>
                </a:cxn>
                <a:cxn ang="0">
                  <a:pos x="54" y="72"/>
                </a:cxn>
                <a:cxn ang="0">
                  <a:pos x="66" y="48"/>
                </a:cxn>
                <a:cxn ang="0">
                  <a:pos x="66" y="24"/>
                </a:cxn>
                <a:cxn ang="0">
                  <a:pos x="54" y="6"/>
                </a:cxn>
                <a:cxn ang="0">
                  <a:pos x="30" y="0"/>
                </a:cxn>
                <a:cxn ang="0">
                  <a:pos x="18" y="0"/>
                </a:cxn>
                <a:cxn ang="0">
                  <a:pos x="6" y="12"/>
                </a:cxn>
                <a:cxn ang="0">
                  <a:pos x="0" y="36"/>
                </a:cxn>
                <a:cxn ang="0">
                  <a:pos x="6" y="60"/>
                </a:cxn>
                <a:cxn ang="0">
                  <a:pos x="18" y="84"/>
                </a:cxn>
                <a:cxn ang="0">
                  <a:pos x="30" y="96"/>
                </a:cxn>
                <a:cxn ang="0">
                  <a:pos x="30" y="96"/>
                </a:cxn>
                <a:cxn ang="0">
                  <a:pos x="30" y="12"/>
                </a:cxn>
                <a:cxn ang="0">
                  <a:pos x="48" y="18"/>
                </a:cxn>
                <a:cxn ang="0">
                  <a:pos x="54" y="24"/>
                </a:cxn>
                <a:cxn ang="0">
                  <a:pos x="54" y="36"/>
                </a:cxn>
                <a:cxn ang="0">
                  <a:pos x="48" y="48"/>
                </a:cxn>
                <a:cxn ang="0">
                  <a:pos x="36" y="66"/>
                </a:cxn>
                <a:cxn ang="0">
                  <a:pos x="30" y="78"/>
                </a:cxn>
                <a:cxn ang="0">
                  <a:pos x="18" y="66"/>
                </a:cxn>
                <a:cxn ang="0">
                  <a:pos x="12" y="48"/>
                </a:cxn>
                <a:cxn ang="0">
                  <a:pos x="6" y="30"/>
                </a:cxn>
                <a:cxn ang="0">
                  <a:pos x="18" y="12"/>
                </a:cxn>
                <a:cxn ang="0">
                  <a:pos x="30" y="12"/>
                </a:cxn>
                <a:cxn ang="0">
                  <a:pos x="30" y="12"/>
                </a:cxn>
              </a:cxnLst>
              <a:rect l="0" t="0" r="r" b="b"/>
              <a:pathLst>
                <a:path w="66" h="96">
                  <a:moveTo>
                    <a:pt x="30" y="96"/>
                  </a:moveTo>
                  <a:lnTo>
                    <a:pt x="54" y="72"/>
                  </a:lnTo>
                  <a:lnTo>
                    <a:pt x="66" y="48"/>
                  </a:lnTo>
                  <a:lnTo>
                    <a:pt x="66" y="24"/>
                  </a:lnTo>
                  <a:lnTo>
                    <a:pt x="54" y="6"/>
                  </a:lnTo>
                  <a:lnTo>
                    <a:pt x="30" y="0"/>
                  </a:lnTo>
                  <a:lnTo>
                    <a:pt x="18" y="0"/>
                  </a:lnTo>
                  <a:lnTo>
                    <a:pt x="6" y="12"/>
                  </a:lnTo>
                  <a:lnTo>
                    <a:pt x="0" y="36"/>
                  </a:lnTo>
                  <a:lnTo>
                    <a:pt x="6" y="60"/>
                  </a:lnTo>
                  <a:lnTo>
                    <a:pt x="18" y="84"/>
                  </a:lnTo>
                  <a:lnTo>
                    <a:pt x="30" y="96"/>
                  </a:lnTo>
                  <a:lnTo>
                    <a:pt x="30" y="96"/>
                  </a:lnTo>
                  <a:close/>
                  <a:moveTo>
                    <a:pt x="30" y="12"/>
                  </a:moveTo>
                  <a:lnTo>
                    <a:pt x="48" y="18"/>
                  </a:lnTo>
                  <a:lnTo>
                    <a:pt x="54" y="24"/>
                  </a:lnTo>
                  <a:lnTo>
                    <a:pt x="54" y="36"/>
                  </a:lnTo>
                  <a:lnTo>
                    <a:pt x="48" y="48"/>
                  </a:lnTo>
                  <a:lnTo>
                    <a:pt x="36" y="66"/>
                  </a:lnTo>
                  <a:lnTo>
                    <a:pt x="30" y="78"/>
                  </a:lnTo>
                  <a:lnTo>
                    <a:pt x="18" y="66"/>
                  </a:lnTo>
                  <a:lnTo>
                    <a:pt x="12" y="48"/>
                  </a:lnTo>
                  <a:lnTo>
                    <a:pt x="6" y="30"/>
                  </a:lnTo>
                  <a:lnTo>
                    <a:pt x="18" y="12"/>
                  </a:lnTo>
                  <a:lnTo>
                    <a:pt x="30" y="12"/>
                  </a:lnTo>
                  <a:lnTo>
                    <a:pt x="30"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25" name="Freeform 23"/>
            <p:cNvSpPr>
              <a:spLocks/>
            </p:cNvSpPr>
            <p:nvPr/>
          </p:nvSpPr>
          <p:spPr bwMode="ltGray">
            <a:xfrm>
              <a:off x="3017" y="1127"/>
              <a:ext cx="2603" cy="444"/>
            </a:xfrm>
            <a:custGeom>
              <a:avLst/>
              <a:gdLst/>
              <a:ahLst/>
              <a:cxnLst>
                <a:cxn ang="0">
                  <a:pos x="2577" y="0"/>
                </a:cxn>
                <a:cxn ang="0">
                  <a:pos x="2594" y="72"/>
                </a:cxn>
                <a:cxn ang="0">
                  <a:pos x="6" y="444"/>
                </a:cxn>
                <a:cxn ang="0">
                  <a:pos x="0" y="396"/>
                </a:cxn>
                <a:cxn ang="0">
                  <a:pos x="1225" y="96"/>
                </a:cxn>
                <a:cxn ang="0">
                  <a:pos x="1351" y="78"/>
                </a:cxn>
                <a:cxn ang="0">
                  <a:pos x="2577" y="0"/>
                </a:cxn>
                <a:cxn ang="0">
                  <a:pos x="2577" y="0"/>
                </a:cxn>
              </a:cxnLst>
              <a:rect l="0" t="0" r="r" b="b"/>
              <a:pathLst>
                <a:path w="2594" h="444">
                  <a:moveTo>
                    <a:pt x="2577" y="0"/>
                  </a:moveTo>
                  <a:lnTo>
                    <a:pt x="2594" y="72"/>
                  </a:lnTo>
                  <a:lnTo>
                    <a:pt x="6" y="444"/>
                  </a:lnTo>
                  <a:lnTo>
                    <a:pt x="0" y="396"/>
                  </a:lnTo>
                  <a:lnTo>
                    <a:pt x="1225" y="96"/>
                  </a:lnTo>
                  <a:lnTo>
                    <a:pt x="1351" y="78"/>
                  </a:lnTo>
                  <a:lnTo>
                    <a:pt x="2577" y="0"/>
                  </a:lnTo>
                  <a:lnTo>
                    <a:pt x="2577" y="0"/>
                  </a:lnTo>
                  <a:close/>
                </a:path>
              </a:pathLst>
            </a:custGeom>
            <a:gradFill rotWithShape="0">
              <a:gsLst>
                <a:gs pos="0">
                  <a:schemeClr val="bg2">
                    <a:gamma/>
                    <a:tint val="81961"/>
                    <a:invGamma/>
                  </a:schemeClr>
                </a:gs>
                <a:gs pos="100000">
                  <a:schemeClr val="bg2"/>
                </a:gs>
              </a:gsLst>
              <a:lin ang="0" scaled="1"/>
            </a:gradFill>
            <a:ln w="9525">
              <a:noFill/>
              <a:round/>
              <a:headEnd/>
              <a:tailEnd/>
            </a:ln>
          </p:spPr>
          <p:txBody>
            <a:bodyPr/>
            <a:lstStyle/>
            <a:p>
              <a:pPr>
                <a:defRPr/>
              </a:pPr>
              <a:endParaRPr lang="en-US"/>
            </a:p>
          </p:txBody>
        </p:sp>
        <p:sp>
          <p:nvSpPr>
            <p:cNvPr id="26" name="Freeform 24"/>
            <p:cNvSpPr>
              <a:spLocks noEditPoints="1"/>
            </p:cNvSpPr>
            <p:nvPr/>
          </p:nvSpPr>
          <p:spPr bwMode="ltGray">
            <a:xfrm>
              <a:off x="2934" y="3773"/>
              <a:ext cx="84" cy="95"/>
            </a:xfrm>
            <a:custGeom>
              <a:avLst/>
              <a:gdLst/>
              <a:ahLst/>
              <a:cxnLst>
                <a:cxn ang="0">
                  <a:pos x="36" y="95"/>
                </a:cxn>
                <a:cxn ang="0">
                  <a:pos x="60" y="77"/>
                </a:cxn>
                <a:cxn ang="0">
                  <a:pos x="78" y="53"/>
                </a:cxn>
                <a:cxn ang="0">
                  <a:pos x="84" y="42"/>
                </a:cxn>
                <a:cxn ang="0">
                  <a:pos x="84" y="30"/>
                </a:cxn>
                <a:cxn ang="0">
                  <a:pos x="72" y="6"/>
                </a:cxn>
                <a:cxn ang="0">
                  <a:pos x="42" y="0"/>
                </a:cxn>
                <a:cxn ang="0">
                  <a:pos x="30" y="0"/>
                </a:cxn>
                <a:cxn ang="0">
                  <a:pos x="12" y="12"/>
                </a:cxn>
                <a:cxn ang="0">
                  <a:pos x="0" y="24"/>
                </a:cxn>
                <a:cxn ang="0">
                  <a:pos x="0" y="36"/>
                </a:cxn>
                <a:cxn ang="0">
                  <a:pos x="6" y="59"/>
                </a:cxn>
                <a:cxn ang="0">
                  <a:pos x="24" y="83"/>
                </a:cxn>
                <a:cxn ang="0">
                  <a:pos x="36" y="95"/>
                </a:cxn>
                <a:cxn ang="0">
                  <a:pos x="36" y="95"/>
                </a:cxn>
                <a:cxn ang="0">
                  <a:pos x="48" y="12"/>
                </a:cxn>
                <a:cxn ang="0">
                  <a:pos x="66" y="18"/>
                </a:cxn>
                <a:cxn ang="0">
                  <a:pos x="72" y="30"/>
                </a:cxn>
                <a:cxn ang="0">
                  <a:pos x="72" y="42"/>
                </a:cxn>
                <a:cxn ang="0">
                  <a:pos x="66" y="53"/>
                </a:cxn>
                <a:cxn ang="0">
                  <a:pos x="48" y="71"/>
                </a:cxn>
                <a:cxn ang="0">
                  <a:pos x="42" y="77"/>
                </a:cxn>
                <a:cxn ang="0">
                  <a:pos x="36" y="77"/>
                </a:cxn>
                <a:cxn ang="0">
                  <a:pos x="24" y="65"/>
                </a:cxn>
                <a:cxn ang="0">
                  <a:pos x="18" y="48"/>
                </a:cxn>
                <a:cxn ang="0">
                  <a:pos x="18" y="30"/>
                </a:cxn>
                <a:cxn ang="0">
                  <a:pos x="30" y="12"/>
                </a:cxn>
                <a:cxn ang="0">
                  <a:pos x="48" y="12"/>
                </a:cxn>
                <a:cxn ang="0">
                  <a:pos x="48" y="12"/>
                </a:cxn>
              </a:cxnLst>
              <a:rect l="0" t="0" r="r" b="b"/>
              <a:pathLst>
                <a:path w="84" h="95">
                  <a:moveTo>
                    <a:pt x="36" y="95"/>
                  </a:moveTo>
                  <a:lnTo>
                    <a:pt x="60" y="77"/>
                  </a:lnTo>
                  <a:lnTo>
                    <a:pt x="78" y="53"/>
                  </a:lnTo>
                  <a:lnTo>
                    <a:pt x="84" y="42"/>
                  </a:lnTo>
                  <a:lnTo>
                    <a:pt x="84" y="30"/>
                  </a:lnTo>
                  <a:lnTo>
                    <a:pt x="72" y="6"/>
                  </a:lnTo>
                  <a:lnTo>
                    <a:pt x="42" y="0"/>
                  </a:lnTo>
                  <a:lnTo>
                    <a:pt x="30" y="0"/>
                  </a:lnTo>
                  <a:lnTo>
                    <a:pt x="12" y="12"/>
                  </a:lnTo>
                  <a:lnTo>
                    <a:pt x="0" y="24"/>
                  </a:lnTo>
                  <a:lnTo>
                    <a:pt x="0" y="36"/>
                  </a:lnTo>
                  <a:lnTo>
                    <a:pt x="6" y="59"/>
                  </a:lnTo>
                  <a:lnTo>
                    <a:pt x="24" y="83"/>
                  </a:lnTo>
                  <a:lnTo>
                    <a:pt x="36" y="95"/>
                  </a:lnTo>
                  <a:lnTo>
                    <a:pt x="36" y="95"/>
                  </a:lnTo>
                  <a:close/>
                  <a:moveTo>
                    <a:pt x="48" y="12"/>
                  </a:moveTo>
                  <a:lnTo>
                    <a:pt x="66" y="18"/>
                  </a:lnTo>
                  <a:lnTo>
                    <a:pt x="72" y="30"/>
                  </a:lnTo>
                  <a:lnTo>
                    <a:pt x="72" y="42"/>
                  </a:lnTo>
                  <a:lnTo>
                    <a:pt x="66" y="53"/>
                  </a:lnTo>
                  <a:lnTo>
                    <a:pt x="48" y="71"/>
                  </a:lnTo>
                  <a:lnTo>
                    <a:pt x="42" y="77"/>
                  </a:lnTo>
                  <a:lnTo>
                    <a:pt x="36" y="77"/>
                  </a:lnTo>
                  <a:lnTo>
                    <a:pt x="24" y="65"/>
                  </a:lnTo>
                  <a:lnTo>
                    <a:pt x="18" y="48"/>
                  </a:lnTo>
                  <a:lnTo>
                    <a:pt x="18" y="30"/>
                  </a:lnTo>
                  <a:lnTo>
                    <a:pt x="30" y="12"/>
                  </a:lnTo>
                  <a:lnTo>
                    <a:pt x="48" y="12"/>
                  </a:lnTo>
                  <a:lnTo>
                    <a:pt x="48"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27" name="Freeform 25"/>
            <p:cNvSpPr>
              <a:spLocks noEditPoints="1"/>
            </p:cNvSpPr>
            <p:nvPr/>
          </p:nvSpPr>
          <p:spPr bwMode="ltGray">
            <a:xfrm>
              <a:off x="3779" y="3872"/>
              <a:ext cx="90" cy="108"/>
            </a:xfrm>
            <a:custGeom>
              <a:avLst/>
              <a:gdLst/>
              <a:ahLst/>
              <a:cxnLst>
                <a:cxn ang="0">
                  <a:pos x="12" y="96"/>
                </a:cxn>
                <a:cxn ang="0">
                  <a:pos x="24" y="108"/>
                </a:cxn>
                <a:cxn ang="0">
                  <a:pos x="42" y="108"/>
                </a:cxn>
                <a:cxn ang="0">
                  <a:pos x="66" y="102"/>
                </a:cxn>
                <a:cxn ang="0">
                  <a:pos x="84" y="78"/>
                </a:cxn>
                <a:cxn ang="0">
                  <a:pos x="90" y="66"/>
                </a:cxn>
                <a:cxn ang="0">
                  <a:pos x="84" y="48"/>
                </a:cxn>
                <a:cxn ang="0">
                  <a:pos x="66" y="24"/>
                </a:cxn>
                <a:cxn ang="0">
                  <a:pos x="48" y="12"/>
                </a:cxn>
                <a:cxn ang="0">
                  <a:pos x="36" y="0"/>
                </a:cxn>
                <a:cxn ang="0">
                  <a:pos x="30" y="0"/>
                </a:cxn>
                <a:cxn ang="0">
                  <a:pos x="30" y="0"/>
                </a:cxn>
                <a:cxn ang="0">
                  <a:pos x="24" y="0"/>
                </a:cxn>
                <a:cxn ang="0">
                  <a:pos x="12" y="30"/>
                </a:cxn>
                <a:cxn ang="0">
                  <a:pos x="0" y="54"/>
                </a:cxn>
                <a:cxn ang="0">
                  <a:pos x="0" y="78"/>
                </a:cxn>
                <a:cxn ang="0">
                  <a:pos x="12" y="96"/>
                </a:cxn>
                <a:cxn ang="0">
                  <a:pos x="12" y="96"/>
                </a:cxn>
                <a:cxn ang="0">
                  <a:pos x="12" y="72"/>
                </a:cxn>
                <a:cxn ang="0">
                  <a:pos x="18" y="54"/>
                </a:cxn>
                <a:cxn ang="0">
                  <a:pos x="24" y="36"/>
                </a:cxn>
                <a:cxn ang="0">
                  <a:pos x="30" y="18"/>
                </a:cxn>
                <a:cxn ang="0">
                  <a:pos x="30" y="12"/>
                </a:cxn>
                <a:cxn ang="0">
                  <a:pos x="48" y="24"/>
                </a:cxn>
                <a:cxn ang="0">
                  <a:pos x="66" y="36"/>
                </a:cxn>
                <a:cxn ang="0">
                  <a:pos x="78" y="54"/>
                </a:cxn>
                <a:cxn ang="0">
                  <a:pos x="78" y="72"/>
                </a:cxn>
                <a:cxn ang="0">
                  <a:pos x="72" y="84"/>
                </a:cxn>
                <a:cxn ang="0">
                  <a:pos x="48" y="96"/>
                </a:cxn>
                <a:cxn ang="0">
                  <a:pos x="36" y="96"/>
                </a:cxn>
                <a:cxn ang="0">
                  <a:pos x="24" y="90"/>
                </a:cxn>
                <a:cxn ang="0">
                  <a:pos x="18" y="84"/>
                </a:cxn>
                <a:cxn ang="0">
                  <a:pos x="12" y="72"/>
                </a:cxn>
                <a:cxn ang="0">
                  <a:pos x="12" y="72"/>
                </a:cxn>
              </a:cxnLst>
              <a:rect l="0" t="0" r="r" b="b"/>
              <a:pathLst>
                <a:path w="90" h="108">
                  <a:moveTo>
                    <a:pt x="12" y="96"/>
                  </a:moveTo>
                  <a:lnTo>
                    <a:pt x="24" y="108"/>
                  </a:lnTo>
                  <a:lnTo>
                    <a:pt x="42" y="108"/>
                  </a:lnTo>
                  <a:lnTo>
                    <a:pt x="66" y="102"/>
                  </a:lnTo>
                  <a:lnTo>
                    <a:pt x="84" y="78"/>
                  </a:lnTo>
                  <a:lnTo>
                    <a:pt x="90" y="66"/>
                  </a:lnTo>
                  <a:lnTo>
                    <a:pt x="84" y="48"/>
                  </a:lnTo>
                  <a:lnTo>
                    <a:pt x="66" y="24"/>
                  </a:lnTo>
                  <a:lnTo>
                    <a:pt x="48" y="12"/>
                  </a:lnTo>
                  <a:lnTo>
                    <a:pt x="36" y="0"/>
                  </a:lnTo>
                  <a:lnTo>
                    <a:pt x="30" y="0"/>
                  </a:lnTo>
                  <a:lnTo>
                    <a:pt x="30" y="0"/>
                  </a:lnTo>
                  <a:lnTo>
                    <a:pt x="24" y="0"/>
                  </a:lnTo>
                  <a:lnTo>
                    <a:pt x="12" y="30"/>
                  </a:lnTo>
                  <a:lnTo>
                    <a:pt x="0" y="54"/>
                  </a:lnTo>
                  <a:lnTo>
                    <a:pt x="0" y="78"/>
                  </a:lnTo>
                  <a:lnTo>
                    <a:pt x="12" y="96"/>
                  </a:lnTo>
                  <a:lnTo>
                    <a:pt x="12" y="96"/>
                  </a:lnTo>
                  <a:close/>
                  <a:moveTo>
                    <a:pt x="12" y="72"/>
                  </a:moveTo>
                  <a:lnTo>
                    <a:pt x="18" y="54"/>
                  </a:lnTo>
                  <a:lnTo>
                    <a:pt x="24" y="36"/>
                  </a:lnTo>
                  <a:lnTo>
                    <a:pt x="30" y="18"/>
                  </a:lnTo>
                  <a:lnTo>
                    <a:pt x="30" y="12"/>
                  </a:lnTo>
                  <a:lnTo>
                    <a:pt x="48" y="24"/>
                  </a:lnTo>
                  <a:lnTo>
                    <a:pt x="66" y="36"/>
                  </a:lnTo>
                  <a:lnTo>
                    <a:pt x="78" y="54"/>
                  </a:lnTo>
                  <a:lnTo>
                    <a:pt x="78" y="72"/>
                  </a:lnTo>
                  <a:lnTo>
                    <a:pt x="72" y="84"/>
                  </a:lnTo>
                  <a:lnTo>
                    <a:pt x="48" y="96"/>
                  </a:lnTo>
                  <a:lnTo>
                    <a:pt x="36" y="96"/>
                  </a:lnTo>
                  <a:lnTo>
                    <a:pt x="24" y="90"/>
                  </a:lnTo>
                  <a:lnTo>
                    <a:pt x="18" y="84"/>
                  </a:lnTo>
                  <a:lnTo>
                    <a:pt x="12" y="72"/>
                  </a:lnTo>
                  <a:lnTo>
                    <a:pt x="12" y="7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28" name="Freeform 26"/>
            <p:cNvSpPr>
              <a:spLocks noEditPoints="1"/>
            </p:cNvSpPr>
            <p:nvPr/>
          </p:nvSpPr>
          <p:spPr bwMode="ltGray">
            <a:xfrm>
              <a:off x="2400" y="3872"/>
              <a:ext cx="72" cy="90"/>
            </a:xfrm>
            <a:custGeom>
              <a:avLst/>
              <a:gdLst/>
              <a:ahLst/>
              <a:cxnLst>
                <a:cxn ang="0">
                  <a:pos x="71" y="90"/>
                </a:cxn>
                <a:cxn ang="0">
                  <a:pos x="71" y="60"/>
                </a:cxn>
                <a:cxn ang="0">
                  <a:pos x="71" y="36"/>
                </a:cxn>
                <a:cxn ang="0">
                  <a:pos x="60" y="12"/>
                </a:cxn>
                <a:cxn ang="0">
                  <a:pos x="36" y="0"/>
                </a:cxn>
                <a:cxn ang="0">
                  <a:pos x="12" y="12"/>
                </a:cxn>
                <a:cxn ang="0">
                  <a:pos x="0" y="36"/>
                </a:cxn>
                <a:cxn ang="0">
                  <a:pos x="6" y="60"/>
                </a:cxn>
                <a:cxn ang="0">
                  <a:pos x="30" y="78"/>
                </a:cxn>
                <a:cxn ang="0">
                  <a:pos x="54" y="90"/>
                </a:cxn>
                <a:cxn ang="0">
                  <a:pos x="71" y="90"/>
                </a:cxn>
                <a:cxn ang="0">
                  <a:pos x="71" y="90"/>
                </a:cxn>
                <a:cxn ang="0">
                  <a:pos x="24" y="18"/>
                </a:cxn>
                <a:cxn ang="0">
                  <a:pos x="42" y="18"/>
                </a:cxn>
                <a:cxn ang="0">
                  <a:pos x="54" y="18"/>
                </a:cxn>
                <a:cxn ang="0">
                  <a:pos x="60" y="42"/>
                </a:cxn>
                <a:cxn ang="0">
                  <a:pos x="60" y="66"/>
                </a:cxn>
                <a:cxn ang="0">
                  <a:pos x="60" y="72"/>
                </a:cxn>
                <a:cxn ang="0">
                  <a:pos x="60" y="78"/>
                </a:cxn>
                <a:cxn ang="0">
                  <a:pos x="42" y="72"/>
                </a:cxn>
                <a:cxn ang="0">
                  <a:pos x="24" y="66"/>
                </a:cxn>
                <a:cxn ang="0">
                  <a:pos x="12" y="48"/>
                </a:cxn>
                <a:cxn ang="0">
                  <a:pos x="12" y="30"/>
                </a:cxn>
                <a:cxn ang="0">
                  <a:pos x="24" y="18"/>
                </a:cxn>
                <a:cxn ang="0">
                  <a:pos x="24" y="18"/>
                </a:cxn>
              </a:cxnLst>
              <a:rect l="0" t="0" r="r" b="b"/>
              <a:pathLst>
                <a:path w="71" h="90">
                  <a:moveTo>
                    <a:pt x="71" y="90"/>
                  </a:moveTo>
                  <a:lnTo>
                    <a:pt x="71" y="60"/>
                  </a:lnTo>
                  <a:lnTo>
                    <a:pt x="71" y="36"/>
                  </a:lnTo>
                  <a:lnTo>
                    <a:pt x="60" y="12"/>
                  </a:lnTo>
                  <a:lnTo>
                    <a:pt x="36" y="0"/>
                  </a:lnTo>
                  <a:lnTo>
                    <a:pt x="12" y="12"/>
                  </a:lnTo>
                  <a:lnTo>
                    <a:pt x="0" y="36"/>
                  </a:lnTo>
                  <a:lnTo>
                    <a:pt x="6" y="60"/>
                  </a:lnTo>
                  <a:lnTo>
                    <a:pt x="30" y="78"/>
                  </a:lnTo>
                  <a:lnTo>
                    <a:pt x="54" y="90"/>
                  </a:lnTo>
                  <a:lnTo>
                    <a:pt x="71" y="90"/>
                  </a:lnTo>
                  <a:lnTo>
                    <a:pt x="71" y="90"/>
                  </a:lnTo>
                  <a:close/>
                  <a:moveTo>
                    <a:pt x="24" y="18"/>
                  </a:moveTo>
                  <a:lnTo>
                    <a:pt x="42" y="18"/>
                  </a:lnTo>
                  <a:lnTo>
                    <a:pt x="54" y="18"/>
                  </a:lnTo>
                  <a:lnTo>
                    <a:pt x="60" y="42"/>
                  </a:lnTo>
                  <a:lnTo>
                    <a:pt x="60" y="66"/>
                  </a:lnTo>
                  <a:lnTo>
                    <a:pt x="60" y="72"/>
                  </a:lnTo>
                  <a:lnTo>
                    <a:pt x="60" y="78"/>
                  </a:lnTo>
                  <a:lnTo>
                    <a:pt x="42" y="72"/>
                  </a:lnTo>
                  <a:lnTo>
                    <a:pt x="24" y="66"/>
                  </a:lnTo>
                  <a:lnTo>
                    <a:pt x="12" y="48"/>
                  </a:lnTo>
                  <a:lnTo>
                    <a:pt x="12" y="30"/>
                  </a:lnTo>
                  <a:lnTo>
                    <a:pt x="24" y="18"/>
                  </a:lnTo>
                  <a:lnTo>
                    <a:pt x="24"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29" name="Oval 27"/>
            <p:cNvSpPr>
              <a:spLocks noChangeArrowheads="1"/>
            </p:cNvSpPr>
            <p:nvPr/>
          </p:nvSpPr>
          <p:spPr bwMode="ltGray">
            <a:xfrm>
              <a:off x="2444" y="3838"/>
              <a:ext cx="1380" cy="389"/>
            </a:xfrm>
            <a:prstGeom prst="ellipse">
              <a:avLst/>
            </a:prstGeom>
            <a:gradFill rotWithShape="0">
              <a:gsLst>
                <a:gs pos="0">
                  <a:schemeClr val="bg2">
                    <a:gamma/>
                    <a:tint val="81961"/>
                    <a:invGamma/>
                  </a:schemeClr>
                </a:gs>
                <a:gs pos="100000">
                  <a:schemeClr val="bg2"/>
                </a:gs>
              </a:gsLst>
              <a:lin ang="2700000" scaled="1"/>
            </a:gradFill>
            <a:ln w="9525">
              <a:noFill/>
              <a:round/>
              <a:headEnd/>
              <a:tailEnd/>
            </a:ln>
            <a:effectLst/>
          </p:spPr>
          <p:txBody>
            <a:bodyPr/>
            <a:lstStyle/>
            <a:p>
              <a:pPr>
                <a:defRPr/>
              </a:pPr>
              <a:endParaRPr lang="en-US"/>
            </a:p>
          </p:txBody>
        </p:sp>
        <p:sp>
          <p:nvSpPr>
            <p:cNvPr id="30" name="Oval 28"/>
            <p:cNvSpPr>
              <a:spLocks noChangeArrowheads="1"/>
            </p:cNvSpPr>
            <p:nvPr/>
          </p:nvSpPr>
          <p:spPr bwMode="ltGray">
            <a:xfrm>
              <a:off x="2394" y="3834"/>
              <a:ext cx="1502" cy="288"/>
            </a:xfrm>
            <a:prstGeom prst="ellipse">
              <a:avLst/>
            </a:prstGeom>
            <a:gradFill rotWithShape="0">
              <a:gsLst>
                <a:gs pos="0">
                  <a:schemeClr val="bg2"/>
                </a:gs>
                <a:gs pos="100000">
                  <a:schemeClr val="bg2">
                    <a:gamma/>
                    <a:tint val="81961"/>
                    <a:invGamma/>
                  </a:schemeClr>
                </a:gs>
              </a:gsLst>
              <a:lin ang="5400000" scaled="1"/>
            </a:gradFill>
            <a:ln w="9525">
              <a:noFill/>
              <a:round/>
              <a:headEnd/>
              <a:tailEnd/>
            </a:ln>
            <a:effectLst/>
          </p:spPr>
          <p:txBody>
            <a:bodyPr/>
            <a:lstStyle/>
            <a:p>
              <a:pPr>
                <a:defRPr/>
              </a:pPr>
              <a:endParaRPr lang="en-US"/>
            </a:p>
          </p:txBody>
        </p:sp>
        <p:sp>
          <p:nvSpPr>
            <p:cNvPr id="31" name="Oval 29"/>
            <p:cNvSpPr>
              <a:spLocks noChangeArrowheads="1"/>
            </p:cNvSpPr>
            <p:nvPr/>
          </p:nvSpPr>
          <p:spPr bwMode="ltGray">
            <a:xfrm>
              <a:off x="2441" y="3860"/>
              <a:ext cx="1425" cy="220"/>
            </a:xfrm>
            <a:prstGeom prst="ellipse">
              <a:avLst/>
            </a:prstGeom>
            <a:gradFill rotWithShape="0">
              <a:gsLst>
                <a:gs pos="0">
                  <a:schemeClr val="bg2"/>
                </a:gs>
                <a:gs pos="100000">
                  <a:schemeClr val="bg2">
                    <a:gamma/>
                    <a:tint val="81961"/>
                    <a:invGamma/>
                  </a:schemeClr>
                </a:gs>
              </a:gsLst>
              <a:lin ang="0" scaled="1"/>
            </a:gradFill>
            <a:ln w="9525">
              <a:noFill/>
              <a:round/>
              <a:headEnd/>
              <a:tailEnd/>
            </a:ln>
            <a:effectLst/>
          </p:spPr>
          <p:txBody>
            <a:bodyPr/>
            <a:lstStyle/>
            <a:p>
              <a:pPr>
                <a:defRPr/>
              </a:pPr>
              <a:endParaRPr lang="en-US"/>
            </a:p>
          </p:txBody>
        </p:sp>
        <p:sp>
          <p:nvSpPr>
            <p:cNvPr id="32" name="Freeform 30"/>
            <p:cNvSpPr>
              <a:spLocks noEditPoints="1"/>
            </p:cNvSpPr>
            <p:nvPr/>
          </p:nvSpPr>
          <p:spPr bwMode="ltGray">
            <a:xfrm>
              <a:off x="3743" y="3788"/>
              <a:ext cx="90" cy="96"/>
            </a:xfrm>
            <a:custGeom>
              <a:avLst/>
              <a:gdLst/>
              <a:ahLst/>
              <a:cxnLst>
                <a:cxn ang="0">
                  <a:pos x="66" y="96"/>
                </a:cxn>
                <a:cxn ang="0">
                  <a:pos x="78" y="66"/>
                </a:cxn>
                <a:cxn ang="0">
                  <a:pos x="90" y="42"/>
                </a:cxn>
                <a:cxn ang="0">
                  <a:pos x="78" y="18"/>
                </a:cxn>
                <a:cxn ang="0">
                  <a:pos x="60" y="0"/>
                </a:cxn>
                <a:cxn ang="0">
                  <a:pos x="30" y="6"/>
                </a:cxn>
                <a:cxn ang="0">
                  <a:pos x="18" y="18"/>
                </a:cxn>
                <a:cxn ang="0">
                  <a:pos x="6" y="30"/>
                </a:cxn>
                <a:cxn ang="0">
                  <a:pos x="0" y="42"/>
                </a:cxn>
                <a:cxn ang="0">
                  <a:pos x="6" y="60"/>
                </a:cxn>
                <a:cxn ang="0">
                  <a:pos x="24" y="78"/>
                </a:cxn>
                <a:cxn ang="0">
                  <a:pos x="48" y="90"/>
                </a:cxn>
                <a:cxn ang="0">
                  <a:pos x="66" y="96"/>
                </a:cxn>
                <a:cxn ang="0">
                  <a:pos x="66" y="96"/>
                </a:cxn>
                <a:cxn ang="0">
                  <a:pos x="42" y="18"/>
                </a:cxn>
                <a:cxn ang="0">
                  <a:pos x="60" y="18"/>
                </a:cxn>
                <a:cxn ang="0">
                  <a:pos x="72" y="24"/>
                </a:cxn>
                <a:cxn ang="0">
                  <a:pos x="72" y="36"/>
                </a:cxn>
                <a:cxn ang="0">
                  <a:pos x="72" y="48"/>
                </a:cxn>
                <a:cxn ang="0">
                  <a:pos x="66" y="72"/>
                </a:cxn>
                <a:cxn ang="0">
                  <a:pos x="60" y="78"/>
                </a:cxn>
                <a:cxn ang="0">
                  <a:pos x="60" y="84"/>
                </a:cxn>
                <a:cxn ang="0">
                  <a:pos x="42" y="72"/>
                </a:cxn>
                <a:cxn ang="0">
                  <a:pos x="30" y="66"/>
                </a:cxn>
                <a:cxn ang="0">
                  <a:pos x="18" y="42"/>
                </a:cxn>
                <a:cxn ang="0">
                  <a:pos x="24" y="30"/>
                </a:cxn>
                <a:cxn ang="0">
                  <a:pos x="42" y="18"/>
                </a:cxn>
                <a:cxn ang="0">
                  <a:pos x="42" y="18"/>
                </a:cxn>
              </a:cxnLst>
              <a:rect l="0" t="0" r="r" b="b"/>
              <a:pathLst>
                <a:path w="90" h="96">
                  <a:moveTo>
                    <a:pt x="66" y="96"/>
                  </a:moveTo>
                  <a:lnTo>
                    <a:pt x="78" y="66"/>
                  </a:lnTo>
                  <a:lnTo>
                    <a:pt x="90" y="42"/>
                  </a:lnTo>
                  <a:lnTo>
                    <a:pt x="78" y="18"/>
                  </a:lnTo>
                  <a:lnTo>
                    <a:pt x="60" y="0"/>
                  </a:lnTo>
                  <a:lnTo>
                    <a:pt x="30" y="6"/>
                  </a:lnTo>
                  <a:lnTo>
                    <a:pt x="18" y="18"/>
                  </a:lnTo>
                  <a:lnTo>
                    <a:pt x="6" y="30"/>
                  </a:lnTo>
                  <a:lnTo>
                    <a:pt x="0" y="42"/>
                  </a:lnTo>
                  <a:lnTo>
                    <a:pt x="6" y="60"/>
                  </a:lnTo>
                  <a:lnTo>
                    <a:pt x="24" y="78"/>
                  </a:lnTo>
                  <a:lnTo>
                    <a:pt x="48" y="90"/>
                  </a:lnTo>
                  <a:lnTo>
                    <a:pt x="66" y="96"/>
                  </a:lnTo>
                  <a:lnTo>
                    <a:pt x="66" y="96"/>
                  </a:lnTo>
                  <a:close/>
                  <a:moveTo>
                    <a:pt x="42" y="18"/>
                  </a:moveTo>
                  <a:lnTo>
                    <a:pt x="60" y="18"/>
                  </a:lnTo>
                  <a:lnTo>
                    <a:pt x="72" y="24"/>
                  </a:lnTo>
                  <a:lnTo>
                    <a:pt x="72" y="36"/>
                  </a:lnTo>
                  <a:lnTo>
                    <a:pt x="72" y="48"/>
                  </a:lnTo>
                  <a:lnTo>
                    <a:pt x="66" y="72"/>
                  </a:lnTo>
                  <a:lnTo>
                    <a:pt x="60" y="78"/>
                  </a:lnTo>
                  <a:lnTo>
                    <a:pt x="60" y="84"/>
                  </a:lnTo>
                  <a:lnTo>
                    <a:pt x="42" y="72"/>
                  </a:lnTo>
                  <a:lnTo>
                    <a:pt x="30" y="66"/>
                  </a:lnTo>
                  <a:lnTo>
                    <a:pt x="18" y="42"/>
                  </a:lnTo>
                  <a:lnTo>
                    <a:pt x="24" y="30"/>
                  </a:lnTo>
                  <a:lnTo>
                    <a:pt x="42" y="18"/>
                  </a:lnTo>
                  <a:lnTo>
                    <a:pt x="42"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33" name="Freeform 31"/>
            <p:cNvSpPr>
              <a:spLocks noEditPoints="1"/>
            </p:cNvSpPr>
            <p:nvPr/>
          </p:nvSpPr>
          <p:spPr bwMode="ltGray">
            <a:xfrm>
              <a:off x="5422" y="3603"/>
              <a:ext cx="72" cy="108"/>
            </a:xfrm>
            <a:custGeom>
              <a:avLst/>
              <a:gdLst/>
              <a:ahLst/>
              <a:cxnLst>
                <a:cxn ang="0">
                  <a:pos x="0" y="90"/>
                </a:cxn>
                <a:cxn ang="0">
                  <a:pos x="12" y="102"/>
                </a:cxn>
                <a:cxn ang="0">
                  <a:pos x="24" y="108"/>
                </a:cxn>
                <a:cxn ang="0">
                  <a:pos x="48" y="108"/>
                </a:cxn>
                <a:cxn ang="0">
                  <a:pos x="66" y="96"/>
                </a:cxn>
                <a:cxn ang="0">
                  <a:pos x="72" y="66"/>
                </a:cxn>
                <a:cxn ang="0">
                  <a:pos x="66" y="42"/>
                </a:cxn>
                <a:cxn ang="0">
                  <a:pos x="60" y="18"/>
                </a:cxn>
                <a:cxn ang="0">
                  <a:pos x="48" y="6"/>
                </a:cxn>
                <a:cxn ang="0">
                  <a:pos x="42" y="0"/>
                </a:cxn>
                <a:cxn ang="0">
                  <a:pos x="42" y="0"/>
                </a:cxn>
                <a:cxn ang="0">
                  <a:pos x="36" y="0"/>
                </a:cxn>
                <a:cxn ang="0">
                  <a:pos x="18" y="24"/>
                </a:cxn>
                <a:cxn ang="0">
                  <a:pos x="6" y="48"/>
                </a:cxn>
                <a:cxn ang="0">
                  <a:pos x="0" y="66"/>
                </a:cxn>
                <a:cxn ang="0">
                  <a:pos x="0" y="90"/>
                </a:cxn>
                <a:cxn ang="0">
                  <a:pos x="0" y="90"/>
                </a:cxn>
                <a:cxn ang="0">
                  <a:pos x="12" y="66"/>
                </a:cxn>
                <a:cxn ang="0">
                  <a:pos x="18" y="48"/>
                </a:cxn>
                <a:cxn ang="0">
                  <a:pos x="24" y="36"/>
                </a:cxn>
                <a:cxn ang="0">
                  <a:pos x="30" y="24"/>
                </a:cxn>
                <a:cxn ang="0">
                  <a:pos x="36" y="18"/>
                </a:cxn>
                <a:cxn ang="0">
                  <a:pos x="54" y="30"/>
                </a:cxn>
                <a:cxn ang="0">
                  <a:pos x="60" y="48"/>
                </a:cxn>
                <a:cxn ang="0">
                  <a:pos x="66" y="72"/>
                </a:cxn>
                <a:cxn ang="0">
                  <a:pos x="66" y="84"/>
                </a:cxn>
                <a:cxn ang="0">
                  <a:pos x="54" y="96"/>
                </a:cxn>
                <a:cxn ang="0">
                  <a:pos x="30" y="102"/>
                </a:cxn>
                <a:cxn ang="0">
                  <a:pos x="24" y="96"/>
                </a:cxn>
                <a:cxn ang="0">
                  <a:pos x="12" y="90"/>
                </a:cxn>
                <a:cxn ang="0">
                  <a:pos x="12" y="78"/>
                </a:cxn>
                <a:cxn ang="0">
                  <a:pos x="12" y="66"/>
                </a:cxn>
                <a:cxn ang="0">
                  <a:pos x="12" y="66"/>
                </a:cxn>
              </a:cxnLst>
              <a:rect l="0" t="0" r="r" b="b"/>
              <a:pathLst>
                <a:path w="72" h="108">
                  <a:moveTo>
                    <a:pt x="0" y="90"/>
                  </a:moveTo>
                  <a:lnTo>
                    <a:pt x="12" y="102"/>
                  </a:lnTo>
                  <a:lnTo>
                    <a:pt x="24" y="108"/>
                  </a:lnTo>
                  <a:lnTo>
                    <a:pt x="48" y="108"/>
                  </a:lnTo>
                  <a:lnTo>
                    <a:pt x="66" y="96"/>
                  </a:lnTo>
                  <a:lnTo>
                    <a:pt x="72" y="66"/>
                  </a:lnTo>
                  <a:lnTo>
                    <a:pt x="66" y="42"/>
                  </a:lnTo>
                  <a:lnTo>
                    <a:pt x="60" y="18"/>
                  </a:lnTo>
                  <a:lnTo>
                    <a:pt x="48" y="6"/>
                  </a:lnTo>
                  <a:lnTo>
                    <a:pt x="42" y="0"/>
                  </a:lnTo>
                  <a:lnTo>
                    <a:pt x="42" y="0"/>
                  </a:lnTo>
                  <a:lnTo>
                    <a:pt x="36" y="0"/>
                  </a:lnTo>
                  <a:lnTo>
                    <a:pt x="18" y="24"/>
                  </a:lnTo>
                  <a:lnTo>
                    <a:pt x="6" y="48"/>
                  </a:lnTo>
                  <a:lnTo>
                    <a:pt x="0" y="66"/>
                  </a:lnTo>
                  <a:lnTo>
                    <a:pt x="0" y="90"/>
                  </a:lnTo>
                  <a:lnTo>
                    <a:pt x="0" y="90"/>
                  </a:lnTo>
                  <a:close/>
                  <a:moveTo>
                    <a:pt x="12" y="66"/>
                  </a:moveTo>
                  <a:lnTo>
                    <a:pt x="18" y="48"/>
                  </a:lnTo>
                  <a:lnTo>
                    <a:pt x="24" y="36"/>
                  </a:lnTo>
                  <a:lnTo>
                    <a:pt x="30" y="24"/>
                  </a:lnTo>
                  <a:lnTo>
                    <a:pt x="36" y="18"/>
                  </a:lnTo>
                  <a:lnTo>
                    <a:pt x="54" y="30"/>
                  </a:lnTo>
                  <a:lnTo>
                    <a:pt x="60" y="48"/>
                  </a:lnTo>
                  <a:lnTo>
                    <a:pt x="66" y="72"/>
                  </a:lnTo>
                  <a:lnTo>
                    <a:pt x="66" y="84"/>
                  </a:lnTo>
                  <a:lnTo>
                    <a:pt x="54" y="96"/>
                  </a:lnTo>
                  <a:lnTo>
                    <a:pt x="30" y="102"/>
                  </a:lnTo>
                  <a:lnTo>
                    <a:pt x="24" y="96"/>
                  </a:lnTo>
                  <a:lnTo>
                    <a:pt x="12" y="90"/>
                  </a:lnTo>
                  <a:lnTo>
                    <a:pt x="12" y="78"/>
                  </a:lnTo>
                  <a:lnTo>
                    <a:pt x="12" y="66"/>
                  </a:lnTo>
                  <a:lnTo>
                    <a:pt x="12" y="6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34" name="Rectangle 32"/>
            <p:cNvSpPr>
              <a:spLocks noChangeArrowheads="1"/>
            </p:cNvSpPr>
            <p:nvPr/>
          </p:nvSpPr>
          <p:spPr bwMode="ltGray">
            <a:xfrm>
              <a:off x="4238" y="1773"/>
              <a:ext cx="173" cy="2539"/>
            </a:xfrm>
            <a:prstGeom prst="rect">
              <a:avLst/>
            </a:prstGeom>
            <a:gradFill rotWithShape="0">
              <a:gsLst>
                <a:gs pos="0">
                  <a:schemeClr val="bg2">
                    <a:gamma/>
                    <a:tint val="81961"/>
                    <a:invGamma/>
                  </a:schemeClr>
                </a:gs>
                <a:gs pos="100000">
                  <a:schemeClr val="bg2"/>
                </a:gs>
              </a:gsLst>
              <a:lin ang="0" scaled="1"/>
            </a:gradFill>
            <a:ln w="9525">
              <a:noFill/>
              <a:miter lim="800000"/>
              <a:headEnd/>
              <a:tailEnd/>
            </a:ln>
            <a:effectLst/>
          </p:spPr>
          <p:txBody>
            <a:bodyPr/>
            <a:lstStyle/>
            <a:p>
              <a:pPr>
                <a:defRPr/>
              </a:pPr>
              <a:endParaRPr lang="en-US"/>
            </a:p>
          </p:txBody>
        </p:sp>
        <p:sp>
          <p:nvSpPr>
            <p:cNvPr id="35" name="Rectangle 33"/>
            <p:cNvSpPr>
              <a:spLocks noChangeArrowheads="1"/>
            </p:cNvSpPr>
            <p:nvPr/>
          </p:nvSpPr>
          <p:spPr bwMode="ltGray">
            <a:xfrm>
              <a:off x="4288" y="1545"/>
              <a:ext cx="76" cy="240"/>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36" name="AutoShape 34"/>
            <p:cNvSpPr>
              <a:spLocks noChangeArrowheads="1"/>
            </p:cNvSpPr>
            <p:nvPr/>
          </p:nvSpPr>
          <p:spPr bwMode="ltGray">
            <a:xfrm>
              <a:off x="4220" y="1743"/>
              <a:ext cx="205" cy="52"/>
            </a:xfrm>
            <a:prstGeom prst="roundRect">
              <a:avLst>
                <a:gd name="adj" fmla="val 16667"/>
              </a:avLst>
            </a:prstGeom>
            <a:gradFill rotWithShape="0">
              <a:gsLst>
                <a:gs pos="0">
                  <a:schemeClr val="bg2"/>
                </a:gs>
                <a:gs pos="100000">
                  <a:schemeClr val="bg2">
                    <a:gamma/>
                    <a:tint val="81961"/>
                    <a:invGamma/>
                  </a:schemeClr>
                </a:gs>
              </a:gsLst>
              <a:lin ang="5400000" scaled="1"/>
            </a:gradFill>
            <a:ln w="9525">
              <a:noFill/>
              <a:round/>
              <a:headEnd/>
              <a:tailEnd/>
            </a:ln>
            <a:effectLst/>
          </p:spPr>
          <p:txBody>
            <a:bodyPr/>
            <a:lstStyle/>
            <a:p>
              <a:pPr>
                <a:defRPr/>
              </a:pPr>
              <a:endParaRPr lang="en-US"/>
            </a:p>
          </p:txBody>
        </p:sp>
        <p:sp>
          <p:nvSpPr>
            <p:cNvPr id="37" name="Freeform 35"/>
            <p:cNvSpPr>
              <a:spLocks/>
            </p:cNvSpPr>
            <p:nvPr/>
          </p:nvSpPr>
          <p:spPr bwMode="ltGray">
            <a:xfrm>
              <a:off x="4306" y="1529"/>
              <a:ext cx="252" cy="1576"/>
            </a:xfrm>
            <a:custGeom>
              <a:avLst/>
              <a:gdLst/>
              <a:ahLst/>
              <a:cxnLst>
                <a:cxn ang="0">
                  <a:pos x="252" y="1576"/>
                </a:cxn>
                <a:cxn ang="0">
                  <a:pos x="12" y="84"/>
                </a:cxn>
                <a:cxn ang="0">
                  <a:pos x="12" y="60"/>
                </a:cxn>
                <a:cxn ang="0">
                  <a:pos x="0" y="12"/>
                </a:cxn>
                <a:cxn ang="0">
                  <a:pos x="72" y="0"/>
                </a:cxn>
                <a:cxn ang="0">
                  <a:pos x="72" y="0"/>
                </a:cxn>
                <a:cxn ang="0">
                  <a:pos x="78" y="48"/>
                </a:cxn>
                <a:cxn ang="0">
                  <a:pos x="88" y="66"/>
                </a:cxn>
              </a:cxnLst>
              <a:rect l="0" t="0" r="r" b="b"/>
              <a:pathLst>
                <a:path w="252" h="1576">
                  <a:moveTo>
                    <a:pt x="252" y="1576"/>
                  </a:moveTo>
                  <a:lnTo>
                    <a:pt x="12" y="84"/>
                  </a:lnTo>
                  <a:lnTo>
                    <a:pt x="12" y="60"/>
                  </a:lnTo>
                  <a:lnTo>
                    <a:pt x="0" y="12"/>
                  </a:lnTo>
                  <a:lnTo>
                    <a:pt x="72" y="0"/>
                  </a:lnTo>
                  <a:lnTo>
                    <a:pt x="72" y="0"/>
                  </a:lnTo>
                  <a:lnTo>
                    <a:pt x="78" y="48"/>
                  </a:lnTo>
                  <a:lnTo>
                    <a:pt x="88" y="66"/>
                  </a:lnTo>
                </a:path>
              </a:pathLst>
            </a:custGeom>
            <a:gradFill rotWithShape="0">
              <a:gsLst>
                <a:gs pos="0">
                  <a:schemeClr val="bg2">
                    <a:gamma/>
                    <a:tint val="81961"/>
                    <a:invGamma/>
                  </a:schemeClr>
                </a:gs>
                <a:gs pos="100000">
                  <a:schemeClr val="bg2"/>
                </a:gs>
              </a:gsLst>
              <a:lin ang="2700000" scaled="1"/>
            </a:gradFill>
            <a:ln w="9525">
              <a:noFill/>
              <a:round/>
              <a:headEnd/>
              <a:tailEnd/>
            </a:ln>
          </p:spPr>
          <p:txBody>
            <a:bodyPr/>
            <a:lstStyle/>
            <a:p>
              <a:pPr>
                <a:defRPr/>
              </a:pPr>
              <a:endParaRPr lang="en-US"/>
            </a:p>
          </p:txBody>
        </p:sp>
        <p:sp>
          <p:nvSpPr>
            <p:cNvPr id="38" name="Freeform 36"/>
            <p:cNvSpPr>
              <a:spLocks/>
            </p:cNvSpPr>
            <p:nvPr/>
          </p:nvSpPr>
          <p:spPr bwMode="ltGray">
            <a:xfrm>
              <a:off x="4169" y="1421"/>
              <a:ext cx="317" cy="138"/>
            </a:xfrm>
            <a:custGeom>
              <a:avLst/>
              <a:gdLst/>
              <a:ahLst/>
              <a:cxnLst>
                <a:cxn ang="0">
                  <a:pos x="161" y="0"/>
                </a:cxn>
                <a:cxn ang="0">
                  <a:pos x="227" y="6"/>
                </a:cxn>
                <a:cxn ang="0">
                  <a:pos x="275" y="36"/>
                </a:cxn>
                <a:cxn ang="0">
                  <a:pos x="304" y="78"/>
                </a:cxn>
                <a:cxn ang="0">
                  <a:pos x="316" y="138"/>
                </a:cxn>
                <a:cxn ang="0">
                  <a:pos x="0" y="138"/>
                </a:cxn>
                <a:cxn ang="0">
                  <a:pos x="11" y="78"/>
                </a:cxn>
                <a:cxn ang="0">
                  <a:pos x="47" y="36"/>
                </a:cxn>
                <a:cxn ang="0">
                  <a:pos x="95" y="6"/>
                </a:cxn>
                <a:cxn ang="0">
                  <a:pos x="161" y="0"/>
                </a:cxn>
                <a:cxn ang="0">
                  <a:pos x="161" y="0"/>
                </a:cxn>
              </a:cxnLst>
              <a:rect l="0" t="0" r="r" b="b"/>
              <a:pathLst>
                <a:path w="316" h="138">
                  <a:moveTo>
                    <a:pt x="161" y="0"/>
                  </a:moveTo>
                  <a:lnTo>
                    <a:pt x="227" y="6"/>
                  </a:lnTo>
                  <a:lnTo>
                    <a:pt x="275" y="36"/>
                  </a:lnTo>
                  <a:lnTo>
                    <a:pt x="304" y="78"/>
                  </a:lnTo>
                  <a:lnTo>
                    <a:pt x="316" y="138"/>
                  </a:lnTo>
                  <a:lnTo>
                    <a:pt x="0" y="138"/>
                  </a:lnTo>
                  <a:lnTo>
                    <a:pt x="11" y="78"/>
                  </a:lnTo>
                  <a:lnTo>
                    <a:pt x="47" y="36"/>
                  </a:lnTo>
                  <a:lnTo>
                    <a:pt x="95" y="6"/>
                  </a:lnTo>
                  <a:lnTo>
                    <a:pt x="161" y="0"/>
                  </a:lnTo>
                  <a:lnTo>
                    <a:pt x="161" y="0"/>
                  </a:lnTo>
                  <a:close/>
                </a:path>
              </a:pathLst>
            </a:custGeom>
            <a:gradFill rotWithShape="0">
              <a:gsLst>
                <a:gs pos="0">
                  <a:schemeClr val="bg2">
                    <a:gamma/>
                    <a:tint val="81961"/>
                    <a:invGamma/>
                  </a:schemeClr>
                </a:gs>
                <a:gs pos="100000">
                  <a:schemeClr val="bg2"/>
                </a:gs>
              </a:gsLst>
              <a:lin ang="0" scaled="1"/>
            </a:gradFill>
            <a:ln w="9525">
              <a:noFill/>
              <a:round/>
              <a:headEnd/>
              <a:tailEnd/>
            </a:ln>
          </p:spPr>
          <p:txBody>
            <a:bodyPr/>
            <a:lstStyle/>
            <a:p>
              <a:pPr>
                <a:defRPr/>
              </a:pPr>
              <a:endParaRPr lang="en-US"/>
            </a:p>
          </p:txBody>
        </p:sp>
      </p:grpSp>
      <p:sp>
        <p:nvSpPr>
          <p:cNvPr id="63527" name="Rectangle 39"/>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rPr lang="hu-HU"/>
              <a:t>Alcím mintájának szerkesztése</a:t>
            </a:r>
          </a:p>
        </p:txBody>
      </p:sp>
      <p:sp>
        <p:nvSpPr>
          <p:cNvPr id="63528" name="Rectangle 40"/>
          <p:cNvSpPr>
            <a:spLocks noGrp="1" noChangeArrowheads="1"/>
          </p:cNvSpPr>
          <p:nvPr>
            <p:ph type="ctrTitle"/>
          </p:nvPr>
        </p:nvSpPr>
        <p:spPr>
          <a:xfrm>
            <a:off x="685800" y="1768475"/>
            <a:ext cx="7772400" cy="1736725"/>
          </a:xfrm>
        </p:spPr>
        <p:txBody>
          <a:bodyPr anchor="b" anchorCtr="1"/>
          <a:lstStyle>
            <a:lvl1pPr>
              <a:defRPr sz="5400"/>
            </a:lvl1pPr>
          </a:lstStyle>
          <a:p>
            <a:r>
              <a:rPr lang="hu-HU"/>
              <a:t>Mintacím szerkesztése</a:t>
            </a:r>
          </a:p>
        </p:txBody>
      </p:sp>
      <p:sp>
        <p:nvSpPr>
          <p:cNvPr id="39" name="Rectangle 37"/>
          <p:cNvSpPr>
            <a:spLocks noGrp="1" noChangeArrowheads="1"/>
          </p:cNvSpPr>
          <p:nvPr>
            <p:ph type="dt" sz="half" idx="10"/>
          </p:nvPr>
        </p:nvSpPr>
        <p:spPr/>
        <p:txBody>
          <a:bodyPr/>
          <a:lstStyle>
            <a:lvl1pPr>
              <a:defRPr/>
            </a:lvl1pPr>
          </a:lstStyle>
          <a:p>
            <a:pPr>
              <a:defRPr/>
            </a:pPr>
            <a:endParaRPr lang="hu-HU"/>
          </a:p>
        </p:txBody>
      </p:sp>
      <p:sp>
        <p:nvSpPr>
          <p:cNvPr id="40" name="Rectangle 38"/>
          <p:cNvSpPr>
            <a:spLocks noGrp="1" noChangeArrowheads="1"/>
          </p:cNvSpPr>
          <p:nvPr>
            <p:ph type="ftr" sz="quarter" idx="11"/>
          </p:nvPr>
        </p:nvSpPr>
        <p:spPr/>
        <p:txBody>
          <a:bodyPr/>
          <a:lstStyle>
            <a:lvl1pPr>
              <a:defRPr/>
            </a:lvl1pPr>
          </a:lstStyle>
          <a:p>
            <a:pPr>
              <a:defRPr/>
            </a:pPr>
            <a:endParaRPr lang="hu-HU"/>
          </a:p>
        </p:txBody>
      </p:sp>
      <p:sp>
        <p:nvSpPr>
          <p:cNvPr id="41" name="Rectangle 41"/>
          <p:cNvSpPr>
            <a:spLocks noGrp="1" noChangeArrowheads="1"/>
          </p:cNvSpPr>
          <p:nvPr>
            <p:ph type="sldNum" sz="quarter" idx="12"/>
          </p:nvPr>
        </p:nvSpPr>
        <p:spPr/>
        <p:txBody>
          <a:bodyPr/>
          <a:lstStyle>
            <a:lvl1pPr>
              <a:defRPr/>
            </a:lvl1pPr>
          </a:lstStyle>
          <a:p>
            <a:pPr>
              <a:defRPr/>
            </a:pPr>
            <a:fld id="{B15E089D-7107-44C9-88F7-1E4E158EF5DA}" type="slidenum">
              <a:rPr lang="hu-HU"/>
              <a:pPr>
                <a:defRPr/>
              </a:pPr>
              <a:t>‹#›</a:t>
            </a:fld>
            <a:endParaRPr lang="hu-H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9"/>
          <p:cNvSpPr>
            <a:spLocks noGrp="1" noChangeArrowheads="1"/>
          </p:cNvSpPr>
          <p:nvPr>
            <p:ph type="dt" sz="half" idx="10"/>
          </p:nvPr>
        </p:nvSpPr>
        <p:spPr>
          <a:ln/>
        </p:spPr>
        <p:txBody>
          <a:bodyPr/>
          <a:lstStyle>
            <a:lvl1pPr>
              <a:defRPr/>
            </a:lvl1pPr>
          </a:lstStyle>
          <a:p>
            <a:pPr>
              <a:defRPr/>
            </a:pPr>
            <a:endParaRPr lang="hu-HU"/>
          </a:p>
        </p:txBody>
      </p:sp>
      <p:sp>
        <p:nvSpPr>
          <p:cNvPr id="5" name="Rectangle 40"/>
          <p:cNvSpPr>
            <a:spLocks noGrp="1" noChangeArrowheads="1"/>
          </p:cNvSpPr>
          <p:nvPr>
            <p:ph type="ftr" sz="quarter" idx="11"/>
          </p:nvPr>
        </p:nvSpPr>
        <p:spPr>
          <a:ln/>
        </p:spPr>
        <p:txBody>
          <a:bodyPr/>
          <a:lstStyle>
            <a:lvl1pPr>
              <a:defRPr/>
            </a:lvl1pPr>
          </a:lstStyle>
          <a:p>
            <a:pPr>
              <a:defRPr/>
            </a:pPr>
            <a:endParaRPr lang="hu-HU"/>
          </a:p>
        </p:txBody>
      </p:sp>
      <p:sp>
        <p:nvSpPr>
          <p:cNvPr id="6" name="Rectangle 41"/>
          <p:cNvSpPr>
            <a:spLocks noGrp="1" noChangeArrowheads="1"/>
          </p:cNvSpPr>
          <p:nvPr>
            <p:ph type="sldNum" sz="quarter" idx="12"/>
          </p:nvPr>
        </p:nvSpPr>
        <p:spPr>
          <a:ln/>
        </p:spPr>
        <p:txBody>
          <a:bodyPr/>
          <a:lstStyle>
            <a:lvl1pPr>
              <a:defRPr/>
            </a:lvl1pPr>
          </a:lstStyle>
          <a:p>
            <a:pPr>
              <a:defRPr/>
            </a:pPr>
            <a:fld id="{BB0BDE13-2A9A-424A-B63F-9C6458C0F31B}" type="slidenum">
              <a:rPr lang="hu-HU"/>
              <a:pPr>
                <a:defRPr/>
              </a:pPr>
              <a:t>‹#›</a:t>
            </a:fld>
            <a:endParaRPr lang="hu-H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9"/>
          <p:cNvSpPr>
            <a:spLocks noGrp="1" noChangeArrowheads="1"/>
          </p:cNvSpPr>
          <p:nvPr>
            <p:ph type="dt" sz="half" idx="10"/>
          </p:nvPr>
        </p:nvSpPr>
        <p:spPr>
          <a:ln/>
        </p:spPr>
        <p:txBody>
          <a:bodyPr/>
          <a:lstStyle>
            <a:lvl1pPr>
              <a:defRPr/>
            </a:lvl1pPr>
          </a:lstStyle>
          <a:p>
            <a:pPr>
              <a:defRPr/>
            </a:pPr>
            <a:endParaRPr lang="hu-HU"/>
          </a:p>
        </p:txBody>
      </p:sp>
      <p:sp>
        <p:nvSpPr>
          <p:cNvPr id="5" name="Rectangle 40"/>
          <p:cNvSpPr>
            <a:spLocks noGrp="1" noChangeArrowheads="1"/>
          </p:cNvSpPr>
          <p:nvPr>
            <p:ph type="ftr" sz="quarter" idx="11"/>
          </p:nvPr>
        </p:nvSpPr>
        <p:spPr>
          <a:ln/>
        </p:spPr>
        <p:txBody>
          <a:bodyPr/>
          <a:lstStyle>
            <a:lvl1pPr>
              <a:defRPr/>
            </a:lvl1pPr>
          </a:lstStyle>
          <a:p>
            <a:pPr>
              <a:defRPr/>
            </a:pPr>
            <a:endParaRPr lang="hu-HU"/>
          </a:p>
        </p:txBody>
      </p:sp>
      <p:sp>
        <p:nvSpPr>
          <p:cNvPr id="6" name="Rectangle 41"/>
          <p:cNvSpPr>
            <a:spLocks noGrp="1" noChangeArrowheads="1"/>
          </p:cNvSpPr>
          <p:nvPr>
            <p:ph type="sldNum" sz="quarter" idx="12"/>
          </p:nvPr>
        </p:nvSpPr>
        <p:spPr>
          <a:ln/>
        </p:spPr>
        <p:txBody>
          <a:bodyPr/>
          <a:lstStyle>
            <a:lvl1pPr>
              <a:defRPr/>
            </a:lvl1pPr>
          </a:lstStyle>
          <a:p>
            <a:pPr>
              <a:defRPr/>
            </a:pPr>
            <a:fld id="{1C85B217-D038-4149-B909-C431FD269989}" type="slidenum">
              <a:rPr lang="hu-HU"/>
              <a:pPr>
                <a:defRPr/>
              </a:pPr>
              <a:t>‹#›</a:t>
            </a:fld>
            <a:endParaRPr lang="hu-H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dgm" preserve="1">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43000"/>
          </a:xfrm>
        </p:spPr>
        <p:txBody>
          <a:bodyPr/>
          <a:lstStyle/>
          <a:p>
            <a:r>
              <a:rPr lang="en-US" smtClean="0"/>
              <a:t>Click to edit Master title style</a:t>
            </a:r>
            <a:endParaRPr lang="en-US"/>
          </a:p>
        </p:txBody>
      </p:sp>
      <p:sp>
        <p:nvSpPr>
          <p:cNvPr id="3" name="SmartArt Placeholder 2"/>
          <p:cNvSpPr>
            <a:spLocks noGrp="1"/>
          </p:cNvSpPr>
          <p:nvPr>
            <p:ph type="dgm" idx="1"/>
          </p:nvPr>
        </p:nvSpPr>
        <p:spPr>
          <a:xfrm>
            <a:off x="457200" y="1600200"/>
            <a:ext cx="8229600" cy="4530725"/>
          </a:xfrm>
        </p:spPr>
        <p:txBody>
          <a:bodyPr/>
          <a:lstStyle/>
          <a:p>
            <a:pPr lvl="0"/>
            <a:endParaRPr lang="en-US" noProof="0" smtClean="0"/>
          </a:p>
        </p:txBody>
      </p:sp>
      <p:sp>
        <p:nvSpPr>
          <p:cNvPr id="4" name="Rectangle 39"/>
          <p:cNvSpPr>
            <a:spLocks noGrp="1" noChangeArrowheads="1"/>
          </p:cNvSpPr>
          <p:nvPr>
            <p:ph type="dt" sz="half" idx="10"/>
          </p:nvPr>
        </p:nvSpPr>
        <p:spPr>
          <a:ln/>
        </p:spPr>
        <p:txBody>
          <a:bodyPr/>
          <a:lstStyle>
            <a:lvl1pPr>
              <a:defRPr/>
            </a:lvl1pPr>
          </a:lstStyle>
          <a:p>
            <a:pPr>
              <a:defRPr/>
            </a:pPr>
            <a:endParaRPr lang="hu-HU"/>
          </a:p>
        </p:txBody>
      </p:sp>
      <p:sp>
        <p:nvSpPr>
          <p:cNvPr id="5" name="Rectangle 40"/>
          <p:cNvSpPr>
            <a:spLocks noGrp="1" noChangeArrowheads="1"/>
          </p:cNvSpPr>
          <p:nvPr>
            <p:ph type="ftr" sz="quarter" idx="11"/>
          </p:nvPr>
        </p:nvSpPr>
        <p:spPr>
          <a:ln/>
        </p:spPr>
        <p:txBody>
          <a:bodyPr/>
          <a:lstStyle>
            <a:lvl1pPr>
              <a:defRPr/>
            </a:lvl1pPr>
          </a:lstStyle>
          <a:p>
            <a:pPr>
              <a:defRPr/>
            </a:pPr>
            <a:endParaRPr lang="hu-HU"/>
          </a:p>
        </p:txBody>
      </p:sp>
      <p:sp>
        <p:nvSpPr>
          <p:cNvPr id="6" name="Rectangle 41"/>
          <p:cNvSpPr>
            <a:spLocks noGrp="1" noChangeArrowheads="1"/>
          </p:cNvSpPr>
          <p:nvPr>
            <p:ph type="sldNum" sz="quarter" idx="12"/>
          </p:nvPr>
        </p:nvSpPr>
        <p:spPr>
          <a:ln/>
        </p:spPr>
        <p:txBody>
          <a:bodyPr/>
          <a:lstStyle>
            <a:lvl1pPr>
              <a:defRPr/>
            </a:lvl1pPr>
          </a:lstStyle>
          <a:p>
            <a:pPr>
              <a:defRPr/>
            </a:pPr>
            <a:fld id="{6012CC5A-ACB4-45C1-B942-C80218BD32D1}" type="slidenum">
              <a:rPr lang="hu-HU"/>
              <a:pPr>
                <a:defRPr/>
              </a:pPr>
              <a:t>‹#›</a:t>
            </a:fld>
            <a:endParaRPr lang="hu-H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91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41763"/>
            <a:ext cx="4038600" cy="21891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39"/>
          <p:cNvSpPr>
            <a:spLocks noGrp="1" noChangeArrowheads="1"/>
          </p:cNvSpPr>
          <p:nvPr>
            <p:ph type="dt" sz="half" idx="10"/>
          </p:nvPr>
        </p:nvSpPr>
        <p:spPr>
          <a:ln/>
        </p:spPr>
        <p:txBody>
          <a:bodyPr/>
          <a:lstStyle>
            <a:lvl1pPr>
              <a:defRPr/>
            </a:lvl1pPr>
          </a:lstStyle>
          <a:p>
            <a:pPr>
              <a:defRPr/>
            </a:pPr>
            <a:endParaRPr lang="hu-HU"/>
          </a:p>
        </p:txBody>
      </p:sp>
      <p:sp>
        <p:nvSpPr>
          <p:cNvPr id="7" name="Rectangle 40"/>
          <p:cNvSpPr>
            <a:spLocks noGrp="1" noChangeArrowheads="1"/>
          </p:cNvSpPr>
          <p:nvPr>
            <p:ph type="ftr" sz="quarter" idx="11"/>
          </p:nvPr>
        </p:nvSpPr>
        <p:spPr>
          <a:ln/>
        </p:spPr>
        <p:txBody>
          <a:bodyPr/>
          <a:lstStyle>
            <a:lvl1pPr>
              <a:defRPr/>
            </a:lvl1pPr>
          </a:lstStyle>
          <a:p>
            <a:pPr>
              <a:defRPr/>
            </a:pPr>
            <a:endParaRPr lang="hu-HU"/>
          </a:p>
        </p:txBody>
      </p:sp>
      <p:sp>
        <p:nvSpPr>
          <p:cNvPr id="8" name="Rectangle 41"/>
          <p:cNvSpPr>
            <a:spLocks noGrp="1" noChangeArrowheads="1"/>
          </p:cNvSpPr>
          <p:nvPr>
            <p:ph type="sldNum" sz="quarter" idx="12"/>
          </p:nvPr>
        </p:nvSpPr>
        <p:spPr>
          <a:ln/>
        </p:spPr>
        <p:txBody>
          <a:bodyPr/>
          <a:lstStyle>
            <a:lvl1pPr>
              <a:defRPr/>
            </a:lvl1pPr>
          </a:lstStyle>
          <a:p>
            <a:pPr>
              <a:defRPr/>
            </a:pPr>
            <a:fld id="{4CA1F836-8F18-4DC6-8BFC-F4F82797051B}" type="slidenum">
              <a:rPr lang="hu-HU"/>
              <a:pPr>
                <a:defRPr/>
              </a:pPr>
              <a:t>‹#›</a:t>
            </a:fld>
            <a:endParaRPr lang="hu-HU"/>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7813"/>
            <a:ext cx="8229600" cy="58531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39"/>
          <p:cNvSpPr>
            <a:spLocks noGrp="1" noChangeArrowheads="1"/>
          </p:cNvSpPr>
          <p:nvPr>
            <p:ph type="dt" sz="half" idx="10"/>
          </p:nvPr>
        </p:nvSpPr>
        <p:spPr>
          <a:ln/>
        </p:spPr>
        <p:txBody>
          <a:bodyPr/>
          <a:lstStyle>
            <a:lvl1pPr>
              <a:defRPr/>
            </a:lvl1pPr>
          </a:lstStyle>
          <a:p>
            <a:pPr>
              <a:defRPr/>
            </a:pPr>
            <a:endParaRPr lang="hu-HU"/>
          </a:p>
        </p:txBody>
      </p:sp>
      <p:sp>
        <p:nvSpPr>
          <p:cNvPr id="4" name="Rectangle 40"/>
          <p:cNvSpPr>
            <a:spLocks noGrp="1" noChangeArrowheads="1"/>
          </p:cNvSpPr>
          <p:nvPr>
            <p:ph type="ftr" sz="quarter" idx="11"/>
          </p:nvPr>
        </p:nvSpPr>
        <p:spPr>
          <a:ln/>
        </p:spPr>
        <p:txBody>
          <a:bodyPr/>
          <a:lstStyle>
            <a:lvl1pPr>
              <a:defRPr/>
            </a:lvl1pPr>
          </a:lstStyle>
          <a:p>
            <a:pPr>
              <a:defRPr/>
            </a:pPr>
            <a:endParaRPr lang="hu-HU"/>
          </a:p>
        </p:txBody>
      </p:sp>
      <p:sp>
        <p:nvSpPr>
          <p:cNvPr id="5" name="Rectangle 41"/>
          <p:cNvSpPr>
            <a:spLocks noGrp="1" noChangeArrowheads="1"/>
          </p:cNvSpPr>
          <p:nvPr>
            <p:ph type="sldNum" sz="quarter" idx="12"/>
          </p:nvPr>
        </p:nvSpPr>
        <p:spPr>
          <a:ln/>
        </p:spPr>
        <p:txBody>
          <a:bodyPr/>
          <a:lstStyle>
            <a:lvl1pPr>
              <a:defRPr/>
            </a:lvl1pPr>
          </a:lstStyle>
          <a:p>
            <a:pPr>
              <a:defRPr/>
            </a:pPr>
            <a:fld id="{1EDF20B7-8F3A-447D-AB92-BDF835A7FFE0}" type="slidenum">
              <a:rPr lang="hu-HU"/>
              <a:pPr>
                <a:defRPr/>
              </a:pPr>
              <a:t>‹#›</a:t>
            </a:fld>
            <a:endParaRPr lang="hu-H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9"/>
          <p:cNvSpPr>
            <a:spLocks noGrp="1" noChangeArrowheads="1"/>
          </p:cNvSpPr>
          <p:nvPr>
            <p:ph type="dt" sz="half" idx="10"/>
          </p:nvPr>
        </p:nvSpPr>
        <p:spPr>
          <a:ln/>
        </p:spPr>
        <p:txBody>
          <a:bodyPr/>
          <a:lstStyle>
            <a:lvl1pPr>
              <a:defRPr/>
            </a:lvl1pPr>
          </a:lstStyle>
          <a:p>
            <a:pPr>
              <a:defRPr/>
            </a:pPr>
            <a:endParaRPr lang="hu-HU"/>
          </a:p>
        </p:txBody>
      </p:sp>
      <p:sp>
        <p:nvSpPr>
          <p:cNvPr id="5" name="Rectangle 40"/>
          <p:cNvSpPr>
            <a:spLocks noGrp="1" noChangeArrowheads="1"/>
          </p:cNvSpPr>
          <p:nvPr>
            <p:ph type="ftr" sz="quarter" idx="11"/>
          </p:nvPr>
        </p:nvSpPr>
        <p:spPr>
          <a:ln/>
        </p:spPr>
        <p:txBody>
          <a:bodyPr/>
          <a:lstStyle>
            <a:lvl1pPr>
              <a:defRPr/>
            </a:lvl1pPr>
          </a:lstStyle>
          <a:p>
            <a:pPr>
              <a:defRPr/>
            </a:pPr>
            <a:endParaRPr lang="hu-HU"/>
          </a:p>
        </p:txBody>
      </p:sp>
      <p:sp>
        <p:nvSpPr>
          <p:cNvPr id="6" name="Rectangle 41"/>
          <p:cNvSpPr>
            <a:spLocks noGrp="1" noChangeArrowheads="1"/>
          </p:cNvSpPr>
          <p:nvPr>
            <p:ph type="sldNum" sz="quarter" idx="12"/>
          </p:nvPr>
        </p:nvSpPr>
        <p:spPr>
          <a:ln/>
        </p:spPr>
        <p:txBody>
          <a:bodyPr/>
          <a:lstStyle>
            <a:lvl1pPr>
              <a:defRPr/>
            </a:lvl1pPr>
          </a:lstStyle>
          <a:p>
            <a:pPr>
              <a:defRPr/>
            </a:pPr>
            <a:fld id="{0FFD5D96-5933-4960-9259-31E3A8FDE2FB}" type="slidenum">
              <a:rPr lang="hu-HU"/>
              <a:pPr>
                <a:defRPr/>
              </a:pPr>
              <a:t>‹#›</a:t>
            </a:fld>
            <a:endParaRPr lang="hu-H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9"/>
          <p:cNvSpPr>
            <a:spLocks noGrp="1" noChangeArrowheads="1"/>
          </p:cNvSpPr>
          <p:nvPr>
            <p:ph type="dt" sz="half" idx="10"/>
          </p:nvPr>
        </p:nvSpPr>
        <p:spPr>
          <a:ln/>
        </p:spPr>
        <p:txBody>
          <a:bodyPr/>
          <a:lstStyle>
            <a:lvl1pPr>
              <a:defRPr/>
            </a:lvl1pPr>
          </a:lstStyle>
          <a:p>
            <a:pPr>
              <a:defRPr/>
            </a:pPr>
            <a:endParaRPr lang="hu-HU"/>
          </a:p>
        </p:txBody>
      </p:sp>
      <p:sp>
        <p:nvSpPr>
          <p:cNvPr id="5" name="Rectangle 40"/>
          <p:cNvSpPr>
            <a:spLocks noGrp="1" noChangeArrowheads="1"/>
          </p:cNvSpPr>
          <p:nvPr>
            <p:ph type="ftr" sz="quarter" idx="11"/>
          </p:nvPr>
        </p:nvSpPr>
        <p:spPr>
          <a:ln/>
        </p:spPr>
        <p:txBody>
          <a:bodyPr/>
          <a:lstStyle>
            <a:lvl1pPr>
              <a:defRPr/>
            </a:lvl1pPr>
          </a:lstStyle>
          <a:p>
            <a:pPr>
              <a:defRPr/>
            </a:pPr>
            <a:endParaRPr lang="hu-HU"/>
          </a:p>
        </p:txBody>
      </p:sp>
      <p:sp>
        <p:nvSpPr>
          <p:cNvPr id="6" name="Rectangle 41"/>
          <p:cNvSpPr>
            <a:spLocks noGrp="1" noChangeArrowheads="1"/>
          </p:cNvSpPr>
          <p:nvPr>
            <p:ph type="sldNum" sz="quarter" idx="12"/>
          </p:nvPr>
        </p:nvSpPr>
        <p:spPr>
          <a:ln/>
        </p:spPr>
        <p:txBody>
          <a:bodyPr/>
          <a:lstStyle>
            <a:lvl1pPr>
              <a:defRPr/>
            </a:lvl1pPr>
          </a:lstStyle>
          <a:p>
            <a:pPr>
              <a:defRPr/>
            </a:pPr>
            <a:fld id="{D981DED0-C647-4192-9E86-A0E7D13FBF99}" type="slidenum">
              <a:rPr lang="hu-HU"/>
              <a:pPr>
                <a:defRPr/>
              </a:pPr>
              <a:t>‹#›</a:t>
            </a:fld>
            <a:endParaRPr lang="hu-H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39"/>
          <p:cNvSpPr>
            <a:spLocks noGrp="1" noChangeArrowheads="1"/>
          </p:cNvSpPr>
          <p:nvPr>
            <p:ph type="dt" sz="half" idx="10"/>
          </p:nvPr>
        </p:nvSpPr>
        <p:spPr>
          <a:ln/>
        </p:spPr>
        <p:txBody>
          <a:bodyPr/>
          <a:lstStyle>
            <a:lvl1pPr>
              <a:defRPr/>
            </a:lvl1pPr>
          </a:lstStyle>
          <a:p>
            <a:pPr>
              <a:defRPr/>
            </a:pPr>
            <a:endParaRPr lang="hu-HU"/>
          </a:p>
        </p:txBody>
      </p:sp>
      <p:sp>
        <p:nvSpPr>
          <p:cNvPr id="6" name="Rectangle 40"/>
          <p:cNvSpPr>
            <a:spLocks noGrp="1" noChangeArrowheads="1"/>
          </p:cNvSpPr>
          <p:nvPr>
            <p:ph type="ftr" sz="quarter" idx="11"/>
          </p:nvPr>
        </p:nvSpPr>
        <p:spPr>
          <a:ln/>
        </p:spPr>
        <p:txBody>
          <a:bodyPr/>
          <a:lstStyle>
            <a:lvl1pPr>
              <a:defRPr/>
            </a:lvl1pPr>
          </a:lstStyle>
          <a:p>
            <a:pPr>
              <a:defRPr/>
            </a:pPr>
            <a:endParaRPr lang="hu-HU"/>
          </a:p>
        </p:txBody>
      </p:sp>
      <p:sp>
        <p:nvSpPr>
          <p:cNvPr id="7" name="Rectangle 41"/>
          <p:cNvSpPr>
            <a:spLocks noGrp="1" noChangeArrowheads="1"/>
          </p:cNvSpPr>
          <p:nvPr>
            <p:ph type="sldNum" sz="quarter" idx="12"/>
          </p:nvPr>
        </p:nvSpPr>
        <p:spPr>
          <a:ln/>
        </p:spPr>
        <p:txBody>
          <a:bodyPr/>
          <a:lstStyle>
            <a:lvl1pPr>
              <a:defRPr/>
            </a:lvl1pPr>
          </a:lstStyle>
          <a:p>
            <a:pPr>
              <a:defRPr/>
            </a:pPr>
            <a:fld id="{099B44BC-0B96-42EF-BA03-AEE4DF27362D}" type="slidenum">
              <a:rPr lang="hu-HU"/>
              <a:pPr>
                <a:defRPr/>
              </a:pPr>
              <a:t>‹#›</a:t>
            </a:fld>
            <a:endParaRPr lang="hu-H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39"/>
          <p:cNvSpPr>
            <a:spLocks noGrp="1" noChangeArrowheads="1"/>
          </p:cNvSpPr>
          <p:nvPr>
            <p:ph type="dt" sz="half" idx="10"/>
          </p:nvPr>
        </p:nvSpPr>
        <p:spPr>
          <a:ln/>
        </p:spPr>
        <p:txBody>
          <a:bodyPr/>
          <a:lstStyle>
            <a:lvl1pPr>
              <a:defRPr/>
            </a:lvl1pPr>
          </a:lstStyle>
          <a:p>
            <a:pPr>
              <a:defRPr/>
            </a:pPr>
            <a:endParaRPr lang="hu-HU"/>
          </a:p>
        </p:txBody>
      </p:sp>
      <p:sp>
        <p:nvSpPr>
          <p:cNvPr id="8" name="Rectangle 40"/>
          <p:cNvSpPr>
            <a:spLocks noGrp="1" noChangeArrowheads="1"/>
          </p:cNvSpPr>
          <p:nvPr>
            <p:ph type="ftr" sz="quarter" idx="11"/>
          </p:nvPr>
        </p:nvSpPr>
        <p:spPr>
          <a:ln/>
        </p:spPr>
        <p:txBody>
          <a:bodyPr/>
          <a:lstStyle>
            <a:lvl1pPr>
              <a:defRPr/>
            </a:lvl1pPr>
          </a:lstStyle>
          <a:p>
            <a:pPr>
              <a:defRPr/>
            </a:pPr>
            <a:endParaRPr lang="hu-HU"/>
          </a:p>
        </p:txBody>
      </p:sp>
      <p:sp>
        <p:nvSpPr>
          <p:cNvPr id="9" name="Rectangle 41"/>
          <p:cNvSpPr>
            <a:spLocks noGrp="1" noChangeArrowheads="1"/>
          </p:cNvSpPr>
          <p:nvPr>
            <p:ph type="sldNum" sz="quarter" idx="12"/>
          </p:nvPr>
        </p:nvSpPr>
        <p:spPr>
          <a:ln/>
        </p:spPr>
        <p:txBody>
          <a:bodyPr/>
          <a:lstStyle>
            <a:lvl1pPr>
              <a:defRPr/>
            </a:lvl1pPr>
          </a:lstStyle>
          <a:p>
            <a:pPr>
              <a:defRPr/>
            </a:pPr>
            <a:fld id="{420873B1-1269-482F-8773-ACDA21673EBB}" type="slidenum">
              <a:rPr lang="hu-HU"/>
              <a:pPr>
                <a:defRPr/>
              </a:pPr>
              <a:t>‹#›</a:t>
            </a:fld>
            <a:endParaRPr lang="hu-H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39"/>
          <p:cNvSpPr>
            <a:spLocks noGrp="1" noChangeArrowheads="1"/>
          </p:cNvSpPr>
          <p:nvPr>
            <p:ph type="dt" sz="half" idx="10"/>
          </p:nvPr>
        </p:nvSpPr>
        <p:spPr>
          <a:ln/>
        </p:spPr>
        <p:txBody>
          <a:bodyPr/>
          <a:lstStyle>
            <a:lvl1pPr>
              <a:defRPr/>
            </a:lvl1pPr>
          </a:lstStyle>
          <a:p>
            <a:pPr>
              <a:defRPr/>
            </a:pPr>
            <a:endParaRPr lang="hu-HU"/>
          </a:p>
        </p:txBody>
      </p:sp>
      <p:sp>
        <p:nvSpPr>
          <p:cNvPr id="4" name="Rectangle 40"/>
          <p:cNvSpPr>
            <a:spLocks noGrp="1" noChangeArrowheads="1"/>
          </p:cNvSpPr>
          <p:nvPr>
            <p:ph type="ftr" sz="quarter" idx="11"/>
          </p:nvPr>
        </p:nvSpPr>
        <p:spPr>
          <a:ln/>
        </p:spPr>
        <p:txBody>
          <a:bodyPr/>
          <a:lstStyle>
            <a:lvl1pPr>
              <a:defRPr/>
            </a:lvl1pPr>
          </a:lstStyle>
          <a:p>
            <a:pPr>
              <a:defRPr/>
            </a:pPr>
            <a:endParaRPr lang="hu-HU"/>
          </a:p>
        </p:txBody>
      </p:sp>
      <p:sp>
        <p:nvSpPr>
          <p:cNvPr id="5" name="Rectangle 41"/>
          <p:cNvSpPr>
            <a:spLocks noGrp="1" noChangeArrowheads="1"/>
          </p:cNvSpPr>
          <p:nvPr>
            <p:ph type="sldNum" sz="quarter" idx="12"/>
          </p:nvPr>
        </p:nvSpPr>
        <p:spPr>
          <a:ln/>
        </p:spPr>
        <p:txBody>
          <a:bodyPr/>
          <a:lstStyle>
            <a:lvl1pPr>
              <a:defRPr/>
            </a:lvl1pPr>
          </a:lstStyle>
          <a:p>
            <a:pPr>
              <a:defRPr/>
            </a:pPr>
            <a:fld id="{2FC76B4F-79B9-4C54-A460-C1B72B9BBA54}" type="slidenum">
              <a:rPr lang="hu-HU"/>
              <a:pPr>
                <a:defRPr/>
              </a:pPr>
              <a:t>‹#›</a:t>
            </a:fld>
            <a:endParaRPr lang="hu-H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9"/>
          <p:cNvSpPr>
            <a:spLocks noGrp="1" noChangeArrowheads="1"/>
          </p:cNvSpPr>
          <p:nvPr>
            <p:ph type="dt" sz="half" idx="10"/>
          </p:nvPr>
        </p:nvSpPr>
        <p:spPr>
          <a:ln/>
        </p:spPr>
        <p:txBody>
          <a:bodyPr/>
          <a:lstStyle>
            <a:lvl1pPr>
              <a:defRPr/>
            </a:lvl1pPr>
          </a:lstStyle>
          <a:p>
            <a:pPr>
              <a:defRPr/>
            </a:pPr>
            <a:endParaRPr lang="hu-HU"/>
          </a:p>
        </p:txBody>
      </p:sp>
      <p:sp>
        <p:nvSpPr>
          <p:cNvPr id="3" name="Rectangle 40"/>
          <p:cNvSpPr>
            <a:spLocks noGrp="1" noChangeArrowheads="1"/>
          </p:cNvSpPr>
          <p:nvPr>
            <p:ph type="ftr" sz="quarter" idx="11"/>
          </p:nvPr>
        </p:nvSpPr>
        <p:spPr>
          <a:ln/>
        </p:spPr>
        <p:txBody>
          <a:bodyPr/>
          <a:lstStyle>
            <a:lvl1pPr>
              <a:defRPr/>
            </a:lvl1pPr>
          </a:lstStyle>
          <a:p>
            <a:pPr>
              <a:defRPr/>
            </a:pPr>
            <a:endParaRPr lang="hu-HU"/>
          </a:p>
        </p:txBody>
      </p:sp>
      <p:sp>
        <p:nvSpPr>
          <p:cNvPr id="4" name="Rectangle 41"/>
          <p:cNvSpPr>
            <a:spLocks noGrp="1" noChangeArrowheads="1"/>
          </p:cNvSpPr>
          <p:nvPr>
            <p:ph type="sldNum" sz="quarter" idx="12"/>
          </p:nvPr>
        </p:nvSpPr>
        <p:spPr>
          <a:ln/>
        </p:spPr>
        <p:txBody>
          <a:bodyPr/>
          <a:lstStyle>
            <a:lvl1pPr>
              <a:defRPr/>
            </a:lvl1pPr>
          </a:lstStyle>
          <a:p>
            <a:pPr>
              <a:defRPr/>
            </a:pPr>
            <a:fld id="{B9BEC1E4-EDA6-4CB6-A1A9-F0712F6914E9}" type="slidenum">
              <a:rPr lang="hu-HU"/>
              <a:pPr>
                <a:defRPr/>
              </a:pPr>
              <a:t>‹#›</a:t>
            </a:fld>
            <a:endParaRPr lang="hu-H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9"/>
          <p:cNvSpPr>
            <a:spLocks noGrp="1" noChangeArrowheads="1"/>
          </p:cNvSpPr>
          <p:nvPr>
            <p:ph type="dt" sz="half" idx="10"/>
          </p:nvPr>
        </p:nvSpPr>
        <p:spPr>
          <a:ln/>
        </p:spPr>
        <p:txBody>
          <a:bodyPr/>
          <a:lstStyle>
            <a:lvl1pPr>
              <a:defRPr/>
            </a:lvl1pPr>
          </a:lstStyle>
          <a:p>
            <a:pPr>
              <a:defRPr/>
            </a:pPr>
            <a:endParaRPr lang="hu-HU"/>
          </a:p>
        </p:txBody>
      </p:sp>
      <p:sp>
        <p:nvSpPr>
          <p:cNvPr id="6" name="Rectangle 40"/>
          <p:cNvSpPr>
            <a:spLocks noGrp="1" noChangeArrowheads="1"/>
          </p:cNvSpPr>
          <p:nvPr>
            <p:ph type="ftr" sz="quarter" idx="11"/>
          </p:nvPr>
        </p:nvSpPr>
        <p:spPr>
          <a:ln/>
        </p:spPr>
        <p:txBody>
          <a:bodyPr/>
          <a:lstStyle>
            <a:lvl1pPr>
              <a:defRPr/>
            </a:lvl1pPr>
          </a:lstStyle>
          <a:p>
            <a:pPr>
              <a:defRPr/>
            </a:pPr>
            <a:endParaRPr lang="hu-HU"/>
          </a:p>
        </p:txBody>
      </p:sp>
      <p:sp>
        <p:nvSpPr>
          <p:cNvPr id="7" name="Rectangle 41"/>
          <p:cNvSpPr>
            <a:spLocks noGrp="1" noChangeArrowheads="1"/>
          </p:cNvSpPr>
          <p:nvPr>
            <p:ph type="sldNum" sz="quarter" idx="12"/>
          </p:nvPr>
        </p:nvSpPr>
        <p:spPr>
          <a:ln/>
        </p:spPr>
        <p:txBody>
          <a:bodyPr/>
          <a:lstStyle>
            <a:lvl1pPr>
              <a:defRPr/>
            </a:lvl1pPr>
          </a:lstStyle>
          <a:p>
            <a:pPr>
              <a:defRPr/>
            </a:pPr>
            <a:fld id="{2E4A2116-1E52-43EC-9FF0-12622CA379EE}" type="slidenum">
              <a:rPr lang="hu-HU"/>
              <a:pPr>
                <a:defRPr/>
              </a:pPr>
              <a:t>‹#›</a:t>
            </a:fld>
            <a:endParaRPr lang="hu-H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9"/>
          <p:cNvSpPr>
            <a:spLocks noGrp="1" noChangeArrowheads="1"/>
          </p:cNvSpPr>
          <p:nvPr>
            <p:ph type="dt" sz="half" idx="10"/>
          </p:nvPr>
        </p:nvSpPr>
        <p:spPr>
          <a:ln/>
        </p:spPr>
        <p:txBody>
          <a:bodyPr/>
          <a:lstStyle>
            <a:lvl1pPr>
              <a:defRPr/>
            </a:lvl1pPr>
          </a:lstStyle>
          <a:p>
            <a:pPr>
              <a:defRPr/>
            </a:pPr>
            <a:endParaRPr lang="hu-HU"/>
          </a:p>
        </p:txBody>
      </p:sp>
      <p:sp>
        <p:nvSpPr>
          <p:cNvPr id="6" name="Rectangle 40"/>
          <p:cNvSpPr>
            <a:spLocks noGrp="1" noChangeArrowheads="1"/>
          </p:cNvSpPr>
          <p:nvPr>
            <p:ph type="ftr" sz="quarter" idx="11"/>
          </p:nvPr>
        </p:nvSpPr>
        <p:spPr>
          <a:ln/>
        </p:spPr>
        <p:txBody>
          <a:bodyPr/>
          <a:lstStyle>
            <a:lvl1pPr>
              <a:defRPr/>
            </a:lvl1pPr>
          </a:lstStyle>
          <a:p>
            <a:pPr>
              <a:defRPr/>
            </a:pPr>
            <a:endParaRPr lang="hu-HU"/>
          </a:p>
        </p:txBody>
      </p:sp>
      <p:sp>
        <p:nvSpPr>
          <p:cNvPr id="7" name="Rectangle 41"/>
          <p:cNvSpPr>
            <a:spLocks noGrp="1" noChangeArrowheads="1"/>
          </p:cNvSpPr>
          <p:nvPr>
            <p:ph type="sldNum" sz="quarter" idx="12"/>
          </p:nvPr>
        </p:nvSpPr>
        <p:spPr>
          <a:ln/>
        </p:spPr>
        <p:txBody>
          <a:bodyPr/>
          <a:lstStyle>
            <a:lvl1pPr>
              <a:defRPr/>
            </a:lvl1pPr>
          </a:lstStyle>
          <a:p>
            <a:pPr>
              <a:defRPr/>
            </a:pPr>
            <a:fld id="{5E61DE8D-D0BE-4AD8-BF60-0733DE0287E4}" type="slidenum">
              <a:rPr lang="hu-HU"/>
              <a:pPr>
                <a:defRPr/>
              </a:pPr>
              <a:t>‹#›</a:t>
            </a:fld>
            <a:endParaRPr lang="hu-H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2"/>
            </a:gs>
            <a:gs pos="50000">
              <a:schemeClr val="bg1"/>
            </a:gs>
            <a:gs pos="100000">
              <a:schemeClr val="bg2"/>
            </a:gs>
          </a:gsLst>
          <a:lin ang="5400000" scaled="1"/>
        </a:gradFill>
        <a:effectLst/>
      </p:bgPr>
    </p:bg>
    <p:spTree>
      <p:nvGrpSpPr>
        <p:cNvPr id="1" name=""/>
        <p:cNvGrpSpPr/>
        <p:nvPr/>
      </p:nvGrpSpPr>
      <p:grpSpPr>
        <a:xfrm>
          <a:off x="0" y="0"/>
          <a:ext cx="0" cy="0"/>
          <a:chOff x="0" y="0"/>
          <a:chExt cx="0" cy="0"/>
        </a:xfrm>
      </p:grpSpPr>
      <p:grpSp>
        <p:nvGrpSpPr>
          <p:cNvPr id="4098" name="Group 2"/>
          <p:cNvGrpSpPr>
            <a:grpSpLocks/>
          </p:cNvGrpSpPr>
          <p:nvPr/>
        </p:nvGrpSpPr>
        <p:grpSpPr bwMode="auto">
          <a:xfrm>
            <a:off x="3800475" y="1789113"/>
            <a:ext cx="5340350" cy="5056187"/>
            <a:chOff x="2394" y="1127"/>
            <a:chExt cx="3364" cy="3185"/>
          </a:xfrm>
        </p:grpSpPr>
        <p:sp>
          <p:nvSpPr>
            <p:cNvPr id="62467" name="Rectangle 3"/>
            <p:cNvSpPr>
              <a:spLocks noChangeArrowheads="1"/>
            </p:cNvSpPr>
            <p:nvPr userDrawn="1"/>
          </p:nvSpPr>
          <p:spPr bwMode="ltGray">
            <a:xfrm>
              <a:off x="4230" y="1365"/>
              <a:ext cx="197" cy="102"/>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62468" name="Oval 4"/>
            <p:cNvSpPr>
              <a:spLocks noChangeArrowheads="1"/>
            </p:cNvSpPr>
            <p:nvPr userDrawn="1"/>
          </p:nvSpPr>
          <p:spPr bwMode="ltGray">
            <a:xfrm>
              <a:off x="4299" y="1185"/>
              <a:ext cx="47" cy="47"/>
            </a:xfrm>
            <a:prstGeom prst="ellipse">
              <a:avLst/>
            </a:prstGeom>
            <a:gradFill rotWithShape="0">
              <a:gsLst>
                <a:gs pos="0">
                  <a:schemeClr val="bg2"/>
                </a:gs>
                <a:gs pos="100000">
                  <a:schemeClr val="bg2">
                    <a:gamma/>
                    <a:tint val="81961"/>
                    <a:invGamma/>
                  </a:schemeClr>
                </a:gs>
              </a:gsLst>
              <a:lin ang="5400000" scaled="1"/>
            </a:gradFill>
            <a:ln w="9525">
              <a:noFill/>
              <a:round/>
              <a:headEnd/>
              <a:tailEnd/>
            </a:ln>
            <a:effectLst/>
          </p:spPr>
          <p:txBody>
            <a:bodyPr/>
            <a:lstStyle/>
            <a:p>
              <a:pPr>
                <a:defRPr/>
              </a:pPr>
              <a:endParaRPr lang="en-US"/>
            </a:p>
          </p:txBody>
        </p:sp>
        <p:sp>
          <p:nvSpPr>
            <p:cNvPr id="62469" name="Rectangle 5"/>
            <p:cNvSpPr>
              <a:spLocks noChangeArrowheads="1"/>
            </p:cNvSpPr>
            <p:nvPr userDrawn="1"/>
          </p:nvSpPr>
          <p:spPr bwMode="ltGray">
            <a:xfrm rot="995337">
              <a:off x="5205" y="1495"/>
              <a:ext cx="6" cy="2073"/>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62470" name="Freeform 6"/>
            <p:cNvSpPr>
              <a:spLocks noEditPoints="1"/>
            </p:cNvSpPr>
            <p:nvPr userDrawn="1"/>
          </p:nvSpPr>
          <p:spPr bwMode="ltGray">
            <a:xfrm>
              <a:off x="4871" y="3508"/>
              <a:ext cx="66" cy="96"/>
            </a:xfrm>
            <a:custGeom>
              <a:avLst/>
              <a:gdLst/>
              <a:ahLst/>
              <a:cxnLst>
                <a:cxn ang="0">
                  <a:pos x="18" y="96"/>
                </a:cxn>
                <a:cxn ang="0">
                  <a:pos x="42" y="78"/>
                </a:cxn>
                <a:cxn ang="0">
                  <a:pos x="60" y="60"/>
                </a:cxn>
                <a:cxn ang="0">
                  <a:pos x="66" y="36"/>
                </a:cxn>
                <a:cxn ang="0">
                  <a:pos x="60" y="12"/>
                </a:cxn>
                <a:cxn ang="0">
                  <a:pos x="36" y="0"/>
                </a:cxn>
                <a:cxn ang="0">
                  <a:pos x="24" y="6"/>
                </a:cxn>
                <a:cxn ang="0">
                  <a:pos x="12" y="12"/>
                </a:cxn>
                <a:cxn ang="0">
                  <a:pos x="0" y="36"/>
                </a:cxn>
                <a:cxn ang="0">
                  <a:pos x="0" y="60"/>
                </a:cxn>
                <a:cxn ang="0">
                  <a:pos x="12" y="84"/>
                </a:cxn>
                <a:cxn ang="0">
                  <a:pos x="18" y="96"/>
                </a:cxn>
                <a:cxn ang="0">
                  <a:pos x="18" y="96"/>
                </a:cxn>
                <a:cxn ang="0">
                  <a:pos x="42" y="18"/>
                </a:cxn>
                <a:cxn ang="0">
                  <a:pos x="54" y="24"/>
                </a:cxn>
                <a:cxn ang="0">
                  <a:pos x="60" y="36"/>
                </a:cxn>
                <a:cxn ang="0">
                  <a:pos x="60" y="48"/>
                </a:cxn>
                <a:cxn ang="0">
                  <a:pos x="54" y="54"/>
                </a:cxn>
                <a:cxn ang="0">
                  <a:pos x="36" y="72"/>
                </a:cxn>
                <a:cxn ang="0">
                  <a:pos x="24" y="78"/>
                </a:cxn>
                <a:cxn ang="0">
                  <a:pos x="24" y="78"/>
                </a:cxn>
                <a:cxn ang="0">
                  <a:pos x="12" y="48"/>
                </a:cxn>
                <a:cxn ang="0">
                  <a:pos x="18" y="24"/>
                </a:cxn>
                <a:cxn ang="0">
                  <a:pos x="30" y="18"/>
                </a:cxn>
                <a:cxn ang="0">
                  <a:pos x="42" y="18"/>
                </a:cxn>
                <a:cxn ang="0">
                  <a:pos x="42" y="18"/>
                </a:cxn>
              </a:cxnLst>
              <a:rect l="0" t="0" r="r" b="b"/>
              <a:pathLst>
                <a:path w="66" h="96">
                  <a:moveTo>
                    <a:pt x="18" y="96"/>
                  </a:moveTo>
                  <a:lnTo>
                    <a:pt x="42" y="78"/>
                  </a:lnTo>
                  <a:lnTo>
                    <a:pt x="60" y="60"/>
                  </a:lnTo>
                  <a:lnTo>
                    <a:pt x="66" y="36"/>
                  </a:lnTo>
                  <a:lnTo>
                    <a:pt x="60" y="12"/>
                  </a:lnTo>
                  <a:lnTo>
                    <a:pt x="36" y="0"/>
                  </a:lnTo>
                  <a:lnTo>
                    <a:pt x="24" y="6"/>
                  </a:lnTo>
                  <a:lnTo>
                    <a:pt x="12" y="12"/>
                  </a:lnTo>
                  <a:lnTo>
                    <a:pt x="0" y="36"/>
                  </a:lnTo>
                  <a:lnTo>
                    <a:pt x="0" y="60"/>
                  </a:lnTo>
                  <a:lnTo>
                    <a:pt x="12" y="84"/>
                  </a:lnTo>
                  <a:lnTo>
                    <a:pt x="18" y="96"/>
                  </a:lnTo>
                  <a:lnTo>
                    <a:pt x="18" y="96"/>
                  </a:lnTo>
                  <a:close/>
                  <a:moveTo>
                    <a:pt x="42" y="18"/>
                  </a:moveTo>
                  <a:lnTo>
                    <a:pt x="54" y="24"/>
                  </a:lnTo>
                  <a:lnTo>
                    <a:pt x="60" y="36"/>
                  </a:lnTo>
                  <a:lnTo>
                    <a:pt x="60" y="48"/>
                  </a:lnTo>
                  <a:lnTo>
                    <a:pt x="54" y="54"/>
                  </a:lnTo>
                  <a:lnTo>
                    <a:pt x="36" y="72"/>
                  </a:lnTo>
                  <a:lnTo>
                    <a:pt x="24" y="78"/>
                  </a:lnTo>
                  <a:lnTo>
                    <a:pt x="24" y="78"/>
                  </a:lnTo>
                  <a:lnTo>
                    <a:pt x="12" y="48"/>
                  </a:lnTo>
                  <a:lnTo>
                    <a:pt x="18" y="24"/>
                  </a:lnTo>
                  <a:lnTo>
                    <a:pt x="30" y="18"/>
                  </a:lnTo>
                  <a:lnTo>
                    <a:pt x="42" y="18"/>
                  </a:lnTo>
                  <a:lnTo>
                    <a:pt x="42"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62471" name="Rectangle 7"/>
            <p:cNvSpPr>
              <a:spLocks noChangeArrowheads="1"/>
            </p:cNvSpPr>
            <p:nvPr userDrawn="1"/>
          </p:nvSpPr>
          <p:spPr bwMode="ltGray">
            <a:xfrm rot="91736">
              <a:off x="5487" y="1535"/>
              <a:ext cx="6" cy="1998"/>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62472" name="Rectangle 8"/>
            <p:cNvSpPr>
              <a:spLocks noChangeArrowheads="1"/>
            </p:cNvSpPr>
            <p:nvPr userDrawn="1"/>
          </p:nvSpPr>
          <p:spPr bwMode="ltGray">
            <a:xfrm rot="-926223">
              <a:off x="5640" y="1521"/>
              <a:ext cx="6" cy="881"/>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62473" name="Rectangle 9"/>
            <p:cNvSpPr>
              <a:spLocks noChangeArrowheads="1"/>
            </p:cNvSpPr>
            <p:nvPr userDrawn="1"/>
          </p:nvSpPr>
          <p:spPr bwMode="ltGray">
            <a:xfrm rot="-1140313">
              <a:off x="3444" y="1816"/>
              <a:ext cx="6" cy="2033"/>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62474" name="Rectangle 10"/>
            <p:cNvSpPr>
              <a:spLocks noChangeArrowheads="1"/>
            </p:cNvSpPr>
            <p:nvPr userDrawn="1"/>
          </p:nvSpPr>
          <p:spPr bwMode="ltGray">
            <a:xfrm rot="1114412">
              <a:off x="2757" y="1821"/>
              <a:ext cx="6" cy="2119"/>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62475" name="Rectangle 11"/>
            <p:cNvSpPr>
              <a:spLocks noChangeArrowheads="1"/>
            </p:cNvSpPr>
            <p:nvPr userDrawn="1"/>
          </p:nvSpPr>
          <p:spPr bwMode="ltGray">
            <a:xfrm rot="254676">
              <a:off x="3035" y="1870"/>
              <a:ext cx="6" cy="1906"/>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62476" name="Freeform 12"/>
            <p:cNvSpPr>
              <a:spLocks/>
            </p:cNvSpPr>
            <p:nvPr userDrawn="1"/>
          </p:nvSpPr>
          <p:spPr bwMode="ltGray">
            <a:xfrm>
              <a:off x="4007" y="3021"/>
              <a:ext cx="623" cy="156"/>
            </a:xfrm>
            <a:custGeom>
              <a:avLst/>
              <a:gdLst/>
              <a:ahLst/>
              <a:cxnLst>
                <a:cxn ang="0">
                  <a:pos x="6" y="18"/>
                </a:cxn>
                <a:cxn ang="0">
                  <a:pos x="162" y="36"/>
                </a:cxn>
                <a:cxn ang="0">
                  <a:pos x="251" y="36"/>
                </a:cxn>
                <a:cxn ang="0">
                  <a:pos x="354" y="30"/>
                </a:cxn>
                <a:cxn ang="0">
                  <a:pos x="473" y="18"/>
                </a:cxn>
                <a:cxn ang="0">
                  <a:pos x="611" y="0"/>
                </a:cxn>
                <a:cxn ang="0">
                  <a:pos x="623" y="114"/>
                </a:cxn>
                <a:cxn ang="0">
                  <a:pos x="497" y="138"/>
                </a:cxn>
                <a:cxn ang="0">
                  <a:pos x="414" y="150"/>
                </a:cxn>
                <a:cxn ang="0">
                  <a:pos x="318" y="156"/>
                </a:cxn>
                <a:cxn ang="0">
                  <a:pos x="215" y="156"/>
                </a:cxn>
                <a:cxn ang="0">
                  <a:pos x="108" y="150"/>
                </a:cxn>
                <a:cxn ang="0">
                  <a:pos x="0" y="132"/>
                </a:cxn>
                <a:cxn ang="0">
                  <a:pos x="6" y="18"/>
                </a:cxn>
                <a:cxn ang="0">
                  <a:pos x="6" y="18"/>
                </a:cxn>
              </a:cxnLst>
              <a:rect l="0" t="0" r="r" b="b"/>
              <a:pathLst>
                <a:path w="623" h="156">
                  <a:moveTo>
                    <a:pt x="6" y="18"/>
                  </a:moveTo>
                  <a:lnTo>
                    <a:pt x="162" y="36"/>
                  </a:lnTo>
                  <a:lnTo>
                    <a:pt x="251" y="36"/>
                  </a:lnTo>
                  <a:lnTo>
                    <a:pt x="354" y="30"/>
                  </a:lnTo>
                  <a:lnTo>
                    <a:pt x="473" y="18"/>
                  </a:lnTo>
                  <a:lnTo>
                    <a:pt x="611" y="0"/>
                  </a:lnTo>
                  <a:lnTo>
                    <a:pt x="623" y="114"/>
                  </a:lnTo>
                  <a:lnTo>
                    <a:pt x="497" y="138"/>
                  </a:lnTo>
                  <a:lnTo>
                    <a:pt x="414" y="150"/>
                  </a:lnTo>
                  <a:lnTo>
                    <a:pt x="318" y="156"/>
                  </a:lnTo>
                  <a:lnTo>
                    <a:pt x="215" y="156"/>
                  </a:lnTo>
                  <a:lnTo>
                    <a:pt x="108" y="150"/>
                  </a:lnTo>
                  <a:lnTo>
                    <a:pt x="0" y="132"/>
                  </a:lnTo>
                  <a:lnTo>
                    <a:pt x="6" y="18"/>
                  </a:lnTo>
                  <a:lnTo>
                    <a:pt x="6"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62477" name="Freeform 13"/>
            <p:cNvSpPr>
              <a:spLocks/>
            </p:cNvSpPr>
            <p:nvPr userDrawn="1"/>
          </p:nvSpPr>
          <p:spPr bwMode="ltGray">
            <a:xfrm>
              <a:off x="4762" y="3591"/>
              <a:ext cx="996" cy="126"/>
            </a:xfrm>
            <a:custGeom>
              <a:avLst/>
              <a:gdLst/>
              <a:ahLst/>
              <a:cxnLst>
                <a:cxn ang="0">
                  <a:pos x="754" y="6"/>
                </a:cxn>
                <a:cxn ang="0">
                  <a:pos x="652" y="6"/>
                </a:cxn>
                <a:cxn ang="0">
                  <a:pos x="563" y="6"/>
                </a:cxn>
                <a:cxn ang="0">
                  <a:pos x="479" y="6"/>
                </a:cxn>
                <a:cxn ang="0">
                  <a:pos x="401" y="6"/>
                </a:cxn>
                <a:cxn ang="0">
                  <a:pos x="335" y="0"/>
                </a:cxn>
                <a:cxn ang="0">
                  <a:pos x="276" y="0"/>
                </a:cxn>
                <a:cxn ang="0">
                  <a:pos x="222" y="0"/>
                </a:cxn>
                <a:cxn ang="0">
                  <a:pos x="180" y="6"/>
                </a:cxn>
                <a:cxn ang="0">
                  <a:pos x="138" y="6"/>
                </a:cxn>
                <a:cxn ang="0">
                  <a:pos x="108" y="6"/>
                </a:cxn>
                <a:cxn ang="0">
                  <a:pos x="54" y="6"/>
                </a:cxn>
                <a:cxn ang="0">
                  <a:pos x="24" y="12"/>
                </a:cxn>
                <a:cxn ang="0">
                  <a:pos x="6" y="18"/>
                </a:cxn>
                <a:cxn ang="0">
                  <a:pos x="0" y="24"/>
                </a:cxn>
                <a:cxn ang="0">
                  <a:pos x="12" y="42"/>
                </a:cxn>
                <a:cxn ang="0">
                  <a:pos x="18" y="48"/>
                </a:cxn>
                <a:cxn ang="0">
                  <a:pos x="30" y="54"/>
                </a:cxn>
                <a:cxn ang="0">
                  <a:pos x="60" y="60"/>
                </a:cxn>
                <a:cxn ang="0">
                  <a:pos x="90" y="72"/>
                </a:cxn>
                <a:cxn ang="0">
                  <a:pos x="144" y="84"/>
                </a:cxn>
                <a:cxn ang="0">
                  <a:pos x="210" y="90"/>
                </a:cxn>
                <a:cxn ang="0">
                  <a:pos x="293" y="102"/>
                </a:cxn>
                <a:cxn ang="0">
                  <a:pos x="389" y="108"/>
                </a:cxn>
                <a:cxn ang="0">
                  <a:pos x="503" y="120"/>
                </a:cxn>
                <a:cxn ang="0">
                  <a:pos x="622" y="120"/>
                </a:cxn>
                <a:cxn ang="0">
                  <a:pos x="754" y="126"/>
                </a:cxn>
                <a:cxn ang="0">
                  <a:pos x="873" y="126"/>
                </a:cxn>
                <a:cxn ang="0">
                  <a:pos x="993" y="126"/>
                </a:cxn>
                <a:cxn ang="0">
                  <a:pos x="993" y="12"/>
                </a:cxn>
                <a:cxn ang="0">
                  <a:pos x="879" y="12"/>
                </a:cxn>
                <a:cxn ang="0">
                  <a:pos x="754" y="6"/>
                </a:cxn>
                <a:cxn ang="0">
                  <a:pos x="754" y="6"/>
                </a:cxn>
              </a:cxnLst>
              <a:rect l="0" t="0" r="r" b="b"/>
              <a:pathLst>
                <a:path w="993" h="126">
                  <a:moveTo>
                    <a:pt x="754" y="6"/>
                  </a:moveTo>
                  <a:lnTo>
                    <a:pt x="652" y="6"/>
                  </a:lnTo>
                  <a:lnTo>
                    <a:pt x="563" y="6"/>
                  </a:lnTo>
                  <a:lnTo>
                    <a:pt x="479" y="6"/>
                  </a:lnTo>
                  <a:lnTo>
                    <a:pt x="401" y="6"/>
                  </a:lnTo>
                  <a:lnTo>
                    <a:pt x="335" y="0"/>
                  </a:lnTo>
                  <a:lnTo>
                    <a:pt x="276" y="0"/>
                  </a:lnTo>
                  <a:lnTo>
                    <a:pt x="222" y="0"/>
                  </a:lnTo>
                  <a:lnTo>
                    <a:pt x="180" y="6"/>
                  </a:lnTo>
                  <a:lnTo>
                    <a:pt x="138" y="6"/>
                  </a:lnTo>
                  <a:lnTo>
                    <a:pt x="108" y="6"/>
                  </a:lnTo>
                  <a:lnTo>
                    <a:pt x="54" y="6"/>
                  </a:lnTo>
                  <a:lnTo>
                    <a:pt x="24" y="12"/>
                  </a:lnTo>
                  <a:lnTo>
                    <a:pt x="6" y="18"/>
                  </a:lnTo>
                  <a:lnTo>
                    <a:pt x="0" y="24"/>
                  </a:lnTo>
                  <a:lnTo>
                    <a:pt x="12" y="42"/>
                  </a:lnTo>
                  <a:lnTo>
                    <a:pt x="18" y="48"/>
                  </a:lnTo>
                  <a:lnTo>
                    <a:pt x="30" y="54"/>
                  </a:lnTo>
                  <a:lnTo>
                    <a:pt x="60" y="60"/>
                  </a:lnTo>
                  <a:lnTo>
                    <a:pt x="90" y="72"/>
                  </a:lnTo>
                  <a:lnTo>
                    <a:pt x="144" y="84"/>
                  </a:lnTo>
                  <a:lnTo>
                    <a:pt x="210" y="90"/>
                  </a:lnTo>
                  <a:lnTo>
                    <a:pt x="293" y="102"/>
                  </a:lnTo>
                  <a:lnTo>
                    <a:pt x="389" y="108"/>
                  </a:lnTo>
                  <a:lnTo>
                    <a:pt x="503" y="120"/>
                  </a:lnTo>
                  <a:lnTo>
                    <a:pt x="622" y="120"/>
                  </a:lnTo>
                  <a:lnTo>
                    <a:pt x="754" y="126"/>
                  </a:lnTo>
                  <a:lnTo>
                    <a:pt x="873" y="126"/>
                  </a:lnTo>
                  <a:lnTo>
                    <a:pt x="993" y="126"/>
                  </a:lnTo>
                  <a:lnTo>
                    <a:pt x="993" y="12"/>
                  </a:lnTo>
                  <a:lnTo>
                    <a:pt x="879" y="12"/>
                  </a:lnTo>
                  <a:lnTo>
                    <a:pt x="754" y="6"/>
                  </a:lnTo>
                  <a:lnTo>
                    <a:pt x="754" y="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62478" name="Freeform 14"/>
            <p:cNvSpPr>
              <a:spLocks/>
            </p:cNvSpPr>
            <p:nvPr userDrawn="1"/>
          </p:nvSpPr>
          <p:spPr bwMode="ltGray">
            <a:xfrm>
              <a:off x="4786" y="3645"/>
              <a:ext cx="972" cy="245"/>
            </a:xfrm>
            <a:custGeom>
              <a:avLst/>
              <a:gdLst/>
              <a:ahLst/>
              <a:cxnLst>
                <a:cxn ang="0">
                  <a:pos x="0" y="0"/>
                </a:cxn>
                <a:cxn ang="0">
                  <a:pos x="24" y="54"/>
                </a:cxn>
                <a:cxn ang="0">
                  <a:pos x="66" y="96"/>
                </a:cxn>
                <a:cxn ang="0">
                  <a:pos x="120" y="137"/>
                </a:cxn>
                <a:cxn ang="0">
                  <a:pos x="198" y="173"/>
                </a:cxn>
                <a:cxn ang="0">
                  <a:pos x="293" y="203"/>
                </a:cxn>
                <a:cxn ang="0">
                  <a:pos x="353" y="215"/>
                </a:cxn>
                <a:cxn ang="0">
                  <a:pos x="413" y="227"/>
                </a:cxn>
                <a:cxn ang="0">
                  <a:pos x="479" y="233"/>
                </a:cxn>
                <a:cxn ang="0">
                  <a:pos x="556" y="239"/>
                </a:cxn>
                <a:cxn ang="0">
                  <a:pos x="634" y="245"/>
                </a:cxn>
                <a:cxn ang="0">
                  <a:pos x="724" y="245"/>
                </a:cxn>
                <a:cxn ang="0">
                  <a:pos x="855" y="245"/>
                </a:cxn>
                <a:cxn ang="0">
                  <a:pos x="969" y="239"/>
                </a:cxn>
                <a:cxn ang="0">
                  <a:pos x="969" y="60"/>
                </a:cxn>
                <a:cxn ang="0">
                  <a:pos x="700" y="60"/>
                </a:cxn>
                <a:cxn ang="0">
                  <a:pos x="503" y="54"/>
                </a:cxn>
                <a:cxn ang="0">
                  <a:pos x="317" y="42"/>
                </a:cxn>
                <a:cxn ang="0">
                  <a:pos x="150" y="24"/>
                </a:cxn>
                <a:cxn ang="0">
                  <a:pos x="72" y="12"/>
                </a:cxn>
                <a:cxn ang="0">
                  <a:pos x="0" y="0"/>
                </a:cxn>
                <a:cxn ang="0">
                  <a:pos x="0" y="0"/>
                </a:cxn>
              </a:cxnLst>
              <a:rect l="0" t="0" r="r" b="b"/>
              <a:pathLst>
                <a:path w="969" h="245">
                  <a:moveTo>
                    <a:pt x="0" y="0"/>
                  </a:moveTo>
                  <a:lnTo>
                    <a:pt x="24" y="54"/>
                  </a:lnTo>
                  <a:lnTo>
                    <a:pt x="66" y="96"/>
                  </a:lnTo>
                  <a:lnTo>
                    <a:pt x="120" y="137"/>
                  </a:lnTo>
                  <a:lnTo>
                    <a:pt x="198" y="173"/>
                  </a:lnTo>
                  <a:lnTo>
                    <a:pt x="293" y="203"/>
                  </a:lnTo>
                  <a:lnTo>
                    <a:pt x="353" y="215"/>
                  </a:lnTo>
                  <a:lnTo>
                    <a:pt x="413" y="227"/>
                  </a:lnTo>
                  <a:lnTo>
                    <a:pt x="479" y="233"/>
                  </a:lnTo>
                  <a:lnTo>
                    <a:pt x="556" y="239"/>
                  </a:lnTo>
                  <a:lnTo>
                    <a:pt x="634" y="245"/>
                  </a:lnTo>
                  <a:lnTo>
                    <a:pt x="724" y="245"/>
                  </a:lnTo>
                  <a:lnTo>
                    <a:pt x="855" y="245"/>
                  </a:lnTo>
                  <a:lnTo>
                    <a:pt x="969" y="239"/>
                  </a:lnTo>
                  <a:lnTo>
                    <a:pt x="969" y="60"/>
                  </a:lnTo>
                  <a:lnTo>
                    <a:pt x="700" y="60"/>
                  </a:lnTo>
                  <a:lnTo>
                    <a:pt x="503" y="54"/>
                  </a:lnTo>
                  <a:lnTo>
                    <a:pt x="317" y="42"/>
                  </a:lnTo>
                  <a:lnTo>
                    <a:pt x="150" y="24"/>
                  </a:lnTo>
                  <a:lnTo>
                    <a:pt x="72" y="12"/>
                  </a:lnTo>
                  <a:lnTo>
                    <a:pt x="0" y="0"/>
                  </a:lnTo>
                  <a:lnTo>
                    <a:pt x="0" y="0"/>
                  </a:lnTo>
                  <a:close/>
                </a:path>
              </a:pathLst>
            </a:custGeom>
            <a:gradFill rotWithShape="0">
              <a:gsLst>
                <a:gs pos="0">
                  <a:schemeClr val="bg2"/>
                </a:gs>
                <a:gs pos="100000">
                  <a:schemeClr val="bg2">
                    <a:gamma/>
                    <a:tint val="81961"/>
                    <a:invGamma/>
                  </a:schemeClr>
                </a:gs>
              </a:gsLst>
              <a:lin ang="18900000" scaled="1"/>
            </a:gradFill>
            <a:ln w="9525">
              <a:noFill/>
              <a:round/>
              <a:headEnd/>
              <a:tailEnd/>
            </a:ln>
          </p:spPr>
          <p:txBody>
            <a:bodyPr/>
            <a:lstStyle/>
            <a:p>
              <a:pPr>
                <a:defRPr/>
              </a:pPr>
              <a:endParaRPr lang="en-US"/>
            </a:p>
          </p:txBody>
        </p:sp>
        <p:sp>
          <p:nvSpPr>
            <p:cNvPr id="62479" name="Freeform 15"/>
            <p:cNvSpPr>
              <a:spLocks/>
            </p:cNvSpPr>
            <p:nvPr userDrawn="1"/>
          </p:nvSpPr>
          <p:spPr bwMode="ltGray">
            <a:xfrm>
              <a:off x="4804" y="3591"/>
              <a:ext cx="954" cy="90"/>
            </a:xfrm>
            <a:custGeom>
              <a:avLst/>
              <a:gdLst/>
              <a:ahLst/>
              <a:cxnLst>
                <a:cxn ang="0">
                  <a:pos x="700" y="0"/>
                </a:cxn>
                <a:cxn ang="0">
                  <a:pos x="598" y="0"/>
                </a:cxn>
                <a:cxn ang="0">
                  <a:pos x="515" y="0"/>
                </a:cxn>
                <a:cxn ang="0">
                  <a:pos x="431" y="0"/>
                </a:cxn>
                <a:cxn ang="0">
                  <a:pos x="365" y="0"/>
                </a:cxn>
                <a:cxn ang="0">
                  <a:pos x="299" y="0"/>
                </a:cxn>
                <a:cxn ang="0">
                  <a:pos x="245" y="0"/>
                </a:cxn>
                <a:cxn ang="0">
                  <a:pos x="198" y="0"/>
                </a:cxn>
                <a:cxn ang="0">
                  <a:pos x="162" y="0"/>
                </a:cxn>
                <a:cxn ang="0">
                  <a:pos x="126" y="6"/>
                </a:cxn>
                <a:cxn ang="0">
                  <a:pos x="96" y="6"/>
                </a:cxn>
                <a:cxn ang="0">
                  <a:pos x="54" y="12"/>
                </a:cxn>
                <a:cxn ang="0">
                  <a:pos x="30" y="12"/>
                </a:cxn>
                <a:cxn ang="0">
                  <a:pos x="12" y="18"/>
                </a:cxn>
                <a:cxn ang="0">
                  <a:pos x="6" y="18"/>
                </a:cxn>
                <a:cxn ang="0">
                  <a:pos x="0" y="24"/>
                </a:cxn>
                <a:cxn ang="0">
                  <a:pos x="6" y="30"/>
                </a:cxn>
                <a:cxn ang="0">
                  <a:pos x="24" y="36"/>
                </a:cxn>
                <a:cxn ang="0">
                  <a:pos x="54" y="42"/>
                </a:cxn>
                <a:cxn ang="0">
                  <a:pos x="102" y="54"/>
                </a:cxn>
                <a:cxn ang="0">
                  <a:pos x="168" y="60"/>
                </a:cxn>
                <a:cxn ang="0">
                  <a:pos x="251" y="66"/>
                </a:cxn>
                <a:cxn ang="0">
                  <a:pos x="341" y="78"/>
                </a:cxn>
                <a:cxn ang="0">
                  <a:pos x="449" y="84"/>
                </a:cxn>
                <a:cxn ang="0">
                  <a:pos x="568" y="84"/>
                </a:cxn>
                <a:cxn ang="0">
                  <a:pos x="694" y="90"/>
                </a:cxn>
                <a:cxn ang="0">
                  <a:pos x="825" y="90"/>
                </a:cxn>
                <a:cxn ang="0">
                  <a:pos x="951" y="90"/>
                </a:cxn>
                <a:cxn ang="0">
                  <a:pos x="951" y="6"/>
                </a:cxn>
                <a:cxn ang="0">
                  <a:pos x="831" y="6"/>
                </a:cxn>
                <a:cxn ang="0">
                  <a:pos x="772" y="6"/>
                </a:cxn>
                <a:cxn ang="0">
                  <a:pos x="700" y="0"/>
                </a:cxn>
                <a:cxn ang="0">
                  <a:pos x="700" y="0"/>
                </a:cxn>
              </a:cxnLst>
              <a:rect l="0" t="0" r="r" b="b"/>
              <a:pathLst>
                <a:path w="951" h="90">
                  <a:moveTo>
                    <a:pt x="700" y="0"/>
                  </a:moveTo>
                  <a:lnTo>
                    <a:pt x="598" y="0"/>
                  </a:lnTo>
                  <a:lnTo>
                    <a:pt x="515" y="0"/>
                  </a:lnTo>
                  <a:lnTo>
                    <a:pt x="431" y="0"/>
                  </a:lnTo>
                  <a:lnTo>
                    <a:pt x="365" y="0"/>
                  </a:lnTo>
                  <a:lnTo>
                    <a:pt x="299" y="0"/>
                  </a:lnTo>
                  <a:lnTo>
                    <a:pt x="245" y="0"/>
                  </a:lnTo>
                  <a:lnTo>
                    <a:pt x="198" y="0"/>
                  </a:lnTo>
                  <a:lnTo>
                    <a:pt x="162" y="0"/>
                  </a:lnTo>
                  <a:lnTo>
                    <a:pt x="126" y="6"/>
                  </a:lnTo>
                  <a:lnTo>
                    <a:pt x="96" y="6"/>
                  </a:lnTo>
                  <a:lnTo>
                    <a:pt x="54" y="12"/>
                  </a:lnTo>
                  <a:lnTo>
                    <a:pt x="30" y="12"/>
                  </a:lnTo>
                  <a:lnTo>
                    <a:pt x="12" y="18"/>
                  </a:lnTo>
                  <a:lnTo>
                    <a:pt x="6" y="18"/>
                  </a:lnTo>
                  <a:lnTo>
                    <a:pt x="0" y="24"/>
                  </a:lnTo>
                  <a:lnTo>
                    <a:pt x="6" y="30"/>
                  </a:lnTo>
                  <a:lnTo>
                    <a:pt x="24" y="36"/>
                  </a:lnTo>
                  <a:lnTo>
                    <a:pt x="54" y="42"/>
                  </a:lnTo>
                  <a:lnTo>
                    <a:pt x="102" y="54"/>
                  </a:lnTo>
                  <a:lnTo>
                    <a:pt x="168" y="60"/>
                  </a:lnTo>
                  <a:lnTo>
                    <a:pt x="251" y="66"/>
                  </a:lnTo>
                  <a:lnTo>
                    <a:pt x="341" y="78"/>
                  </a:lnTo>
                  <a:lnTo>
                    <a:pt x="449" y="84"/>
                  </a:lnTo>
                  <a:lnTo>
                    <a:pt x="568" y="84"/>
                  </a:lnTo>
                  <a:lnTo>
                    <a:pt x="694" y="90"/>
                  </a:lnTo>
                  <a:lnTo>
                    <a:pt x="825" y="90"/>
                  </a:lnTo>
                  <a:lnTo>
                    <a:pt x="951" y="90"/>
                  </a:lnTo>
                  <a:lnTo>
                    <a:pt x="951" y="6"/>
                  </a:lnTo>
                  <a:lnTo>
                    <a:pt x="831" y="6"/>
                  </a:lnTo>
                  <a:lnTo>
                    <a:pt x="772" y="6"/>
                  </a:lnTo>
                  <a:lnTo>
                    <a:pt x="700" y="0"/>
                  </a:lnTo>
                  <a:lnTo>
                    <a:pt x="700" y="0"/>
                  </a:lnTo>
                  <a:close/>
                </a:path>
              </a:pathLst>
            </a:custGeom>
            <a:gradFill rotWithShape="0">
              <a:gsLst>
                <a:gs pos="0">
                  <a:schemeClr val="bg2">
                    <a:gamma/>
                    <a:tint val="81961"/>
                    <a:invGamma/>
                  </a:schemeClr>
                </a:gs>
                <a:gs pos="100000">
                  <a:schemeClr val="bg2"/>
                </a:gs>
              </a:gsLst>
              <a:lin ang="0" scaled="1"/>
            </a:gradFill>
            <a:ln w="9525">
              <a:noFill/>
              <a:round/>
              <a:headEnd/>
              <a:tailEnd/>
            </a:ln>
          </p:spPr>
          <p:txBody>
            <a:bodyPr/>
            <a:lstStyle/>
            <a:p>
              <a:pPr>
                <a:defRPr/>
              </a:pPr>
              <a:endParaRPr lang="en-US"/>
            </a:p>
          </p:txBody>
        </p:sp>
        <p:sp>
          <p:nvSpPr>
            <p:cNvPr id="62480" name="Freeform 16"/>
            <p:cNvSpPr>
              <a:spLocks/>
            </p:cNvSpPr>
            <p:nvPr userDrawn="1"/>
          </p:nvSpPr>
          <p:spPr bwMode="ltGray">
            <a:xfrm>
              <a:off x="3059" y="1541"/>
              <a:ext cx="102" cy="155"/>
            </a:xfrm>
            <a:custGeom>
              <a:avLst/>
              <a:gdLst/>
              <a:ahLst/>
              <a:cxnLst>
                <a:cxn ang="0">
                  <a:pos x="102" y="0"/>
                </a:cxn>
                <a:cxn ang="0">
                  <a:pos x="0" y="12"/>
                </a:cxn>
                <a:cxn ang="0">
                  <a:pos x="30" y="72"/>
                </a:cxn>
                <a:cxn ang="0">
                  <a:pos x="30" y="155"/>
                </a:cxn>
                <a:cxn ang="0">
                  <a:pos x="72" y="155"/>
                </a:cxn>
                <a:cxn ang="0">
                  <a:pos x="72" y="66"/>
                </a:cxn>
                <a:cxn ang="0">
                  <a:pos x="102" y="0"/>
                </a:cxn>
                <a:cxn ang="0">
                  <a:pos x="102" y="0"/>
                </a:cxn>
              </a:cxnLst>
              <a:rect l="0" t="0" r="r" b="b"/>
              <a:pathLst>
                <a:path w="102" h="155">
                  <a:moveTo>
                    <a:pt x="102" y="0"/>
                  </a:moveTo>
                  <a:lnTo>
                    <a:pt x="0" y="12"/>
                  </a:lnTo>
                  <a:lnTo>
                    <a:pt x="30" y="72"/>
                  </a:lnTo>
                  <a:lnTo>
                    <a:pt x="30" y="155"/>
                  </a:lnTo>
                  <a:lnTo>
                    <a:pt x="72" y="155"/>
                  </a:lnTo>
                  <a:lnTo>
                    <a:pt x="72" y="66"/>
                  </a:lnTo>
                  <a:lnTo>
                    <a:pt x="102" y="0"/>
                  </a:lnTo>
                  <a:lnTo>
                    <a:pt x="102" y="0"/>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62481" name="Freeform 17"/>
            <p:cNvSpPr>
              <a:spLocks noEditPoints="1"/>
            </p:cNvSpPr>
            <p:nvPr userDrawn="1"/>
          </p:nvSpPr>
          <p:spPr bwMode="ltGray">
            <a:xfrm>
              <a:off x="3059" y="1690"/>
              <a:ext cx="90" cy="96"/>
            </a:xfrm>
            <a:custGeom>
              <a:avLst/>
              <a:gdLst/>
              <a:ahLst/>
              <a:cxnLst>
                <a:cxn ang="0">
                  <a:pos x="48" y="96"/>
                </a:cxn>
                <a:cxn ang="0">
                  <a:pos x="72" y="72"/>
                </a:cxn>
                <a:cxn ang="0">
                  <a:pos x="84" y="48"/>
                </a:cxn>
                <a:cxn ang="0">
                  <a:pos x="90" y="36"/>
                </a:cxn>
                <a:cxn ang="0">
                  <a:pos x="84" y="24"/>
                </a:cxn>
                <a:cxn ang="0">
                  <a:pos x="66" y="6"/>
                </a:cxn>
                <a:cxn ang="0">
                  <a:pos x="42" y="0"/>
                </a:cxn>
                <a:cxn ang="0">
                  <a:pos x="24" y="0"/>
                </a:cxn>
                <a:cxn ang="0">
                  <a:pos x="12" y="12"/>
                </a:cxn>
                <a:cxn ang="0">
                  <a:pos x="6" y="24"/>
                </a:cxn>
                <a:cxn ang="0">
                  <a:pos x="0" y="36"/>
                </a:cxn>
                <a:cxn ang="0">
                  <a:pos x="12" y="66"/>
                </a:cxn>
                <a:cxn ang="0">
                  <a:pos x="30" y="84"/>
                </a:cxn>
                <a:cxn ang="0">
                  <a:pos x="48" y="96"/>
                </a:cxn>
                <a:cxn ang="0">
                  <a:pos x="48" y="96"/>
                </a:cxn>
                <a:cxn ang="0">
                  <a:pos x="48" y="12"/>
                </a:cxn>
                <a:cxn ang="0">
                  <a:pos x="66" y="18"/>
                </a:cxn>
                <a:cxn ang="0">
                  <a:pos x="72" y="24"/>
                </a:cxn>
                <a:cxn ang="0">
                  <a:pos x="72" y="36"/>
                </a:cxn>
                <a:cxn ang="0">
                  <a:pos x="72" y="48"/>
                </a:cxn>
                <a:cxn ang="0">
                  <a:pos x="54" y="66"/>
                </a:cxn>
                <a:cxn ang="0">
                  <a:pos x="48" y="78"/>
                </a:cxn>
                <a:cxn ang="0">
                  <a:pos x="30" y="66"/>
                </a:cxn>
                <a:cxn ang="0">
                  <a:pos x="24" y="48"/>
                </a:cxn>
                <a:cxn ang="0">
                  <a:pos x="18" y="30"/>
                </a:cxn>
                <a:cxn ang="0">
                  <a:pos x="30" y="12"/>
                </a:cxn>
                <a:cxn ang="0">
                  <a:pos x="48" y="12"/>
                </a:cxn>
                <a:cxn ang="0">
                  <a:pos x="48" y="12"/>
                </a:cxn>
              </a:cxnLst>
              <a:rect l="0" t="0" r="r" b="b"/>
              <a:pathLst>
                <a:path w="90" h="96">
                  <a:moveTo>
                    <a:pt x="48" y="96"/>
                  </a:moveTo>
                  <a:lnTo>
                    <a:pt x="72" y="72"/>
                  </a:lnTo>
                  <a:lnTo>
                    <a:pt x="84" y="48"/>
                  </a:lnTo>
                  <a:lnTo>
                    <a:pt x="90" y="36"/>
                  </a:lnTo>
                  <a:lnTo>
                    <a:pt x="84" y="24"/>
                  </a:lnTo>
                  <a:lnTo>
                    <a:pt x="66" y="6"/>
                  </a:lnTo>
                  <a:lnTo>
                    <a:pt x="42" y="0"/>
                  </a:lnTo>
                  <a:lnTo>
                    <a:pt x="24" y="0"/>
                  </a:lnTo>
                  <a:lnTo>
                    <a:pt x="12" y="12"/>
                  </a:lnTo>
                  <a:lnTo>
                    <a:pt x="6" y="24"/>
                  </a:lnTo>
                  <a:lnTo>
                    <a:pt x="0" y="36"/>
                  </a:lnTo>
                  <a:lnTo>
                    <a:pt x="12" y="66"/>
                  </a:lnTo>
                  <a:lnTo>
                    <a:pt x="30" y="84"/>
                  </a:lnTo>
                  <a:lnTo>
                    <a:pt x="48" y="96"/>
                  </a:lnTo>
                  <a:lnTo>
                    <a:pt x="48" y="96"/>
                  </a:lnTo>
                  <a:close/>
                  <a:moveTo>
                    <a:pt x="48" y="12"/>
                  </a:moveTo>
                  <a:lnTo>
                    <a:pt x="66" y="18"/>
                  </a:lnTo>
                  <a:lnTo>
                    <a:pt x="72" y="24"/>
                  </a:lnTo>
                  <a:lnTo>
                    <a:pt x="72" y="36"/>
                  </a:lnTo>
                  <a:lnTo>
                    <a:pt x="72" y="48"/>
                  </a:lnTo>
                  <a:lnTo>
                    <a:pt x="54" y="66"/>
                  </a:lnTo>
                  <a:lnTo>
                    <a:pt x="48" y="78"/>
                  </a:lnTo>
                  <a:lnTo>
                    <a:pt x="30" y="66"/>
                  </a:lnTo>
                  <a:lnTo>
                    <a:pt x="24" y="48"/>
                  </a:lnTo>
                  <a:lnTo>
                    <a:pt x="18" y="30"/>
                  </a:lnTo>
                  <a:lnTo>
                    <a:pt x="30" y="12"/>
                  </a:lnTo>
                  <a:lnTo>
                    <a:pt x="48" y="12"/>
                  </a:lnTo>
                  <a:lnTo>
                    <a:pt x="48"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62482" name="Freeform 18"/>
            <p:cNvSpPr>
              <a:spLocks noEditPoints="1"/>
            </p:cNvSpPr>
            <p:nvPr userDrawn="1"/>
          </p:nvSpPr>
          <p:spPr bwMode="ltGray">
            <a:xfrm>
              <a:off x="3059" y="1768"/>
              <a:ext cx="90" cy="108"/>
            </a:xfrm>
            <a:custGeom>
              <a:avLst/>
              <a:gdLst/>
              <a:ahLst/>
              <a:cxnLst>
                <a:cxn ang="0">
                  <a:pos x="0" y="90"/>
                </a:cxn>
                <a:cxn ang="0">
                  <a:pos x="12" y="102"/>
                </a:cxn>
                <a:cxn ang="0">
                  <a:pos x="24" y="108"/>
                </a:cxn>
                <a:cxn ang="0">
                  <a:pos x="54" y="108"/>
                </a:cxn>
                <a:cxn ang="0">
                  <a:pos x="78" y="96"/>
                </a:cxn>
                <a:cxn ang="0">
                  <a:pos x="90" y="72"/>
                </a:cxn>
                <a:cxn ang="0">
                  <a:pos x="84" y="42"/>
                </a:cxn>
                <a:cxn ang="0">
                  <a:pos x="66" y="24"/>
                </a:cxn>
                <a:cxn ang="0">
                  <a:pos x="54" y="12"/>
                </a:cxn>
                <a:cxn ang="0">
                  <a:pos x="48" y="6"/>
                </a:cxn>
                <a:cxn ang="0">
                  <a:pos x="48" y="6"/>
                </a:cxn>
                <a:cxn ang="0">
                  <a:pos x="48" y="0"/>
                </a:cxn>
                <a:cxn ang="0">
                  <a:pos x="24" y="24"/>
                </a:cxn>
                <a:cxn ang="0">
                  <a:pos x="6" y="48"/>
                </a:cxn>
                <a:cxn ang="0">
                  <a:pos x="0" y="66"/>
                </a:cxn>
                <a:cxn ang="0">
                  <a:pos x="0" y="90"/>
                </a:cxn>
                <a:cxn ang="0">
                  <a:pos x="0" y="90"/>
                </a:cxn>
                <a:cxn ang="0">
                  <a:pos x="12" y="66"/>
                </a:cxn>
                <a:cxn ang="0">
                  <a:pos x="18" y="48"/>
                </a:cxn>
                <a:cxn ang="0">
                  <a:pos x="30" y="36"/>
                </a:cxn>
                <a:cxn ang="0">
                  <a:pos x="42" y="24"/>
                </a:cxn>
                <a:cxn ang="0">
                  <a:pos x="48" y="18"/>
                </a:cxn>
                <a:cxn ang="0">
                  <a:pos x="66" y="30"/>
                </a:cxn>
                <a:cxn ang="0">
                  <a:pos x="72" y="48"/>
                </a:cxn>
                <a:cxn ang="0">
                  <a:pos x="78" y="72"/>
                </a:cxn>
                <a:cxn ang="0">
                  <a:pos x="78" y="84"/>
                </a:cxn>
                <a:cxn ang="0">
                  <a:pos x="66" y="96"/>
                </a:cxn>
                <a:cxn ang="0">
                  <a:pos x="42" y="102"/>
                </a:cxn>
                <a:cxn ang="0">
                  <a:pos x="30" y="96"/>
                </a:cxn>
                <a:cxn ang="0">
                  <a:pos x="18" y="90"/>
                </a:cxn>
                <a:cxn ang="0">
                  <a:pos x="12" y="78"/>
                </a:cxn>
                <a:cxn ang="0">
                  <a:pos x="12" y="66"/>
                </a:cxn>
                <a:cxn ang="0">
                  <a:pos x="12" y="66"/>
                </a:cxn>
              </a:cxnLst>
              <a:rect l="0" t="0" r="r" b="b"/>
              <a:pathLst>
                <a:path w="90" h="108">
                  <a:moveTo>
                    <a:pt x="0" y="90"/>
                  </a:moveTo>
                  <a:lnTo>
                    <a:pt x="12" y="102"/>
                  </a:lnTo>
                  <a:lnTo>
                    <a:pt x="24" y="108"/>
                  </a:lnTo>
                  <a:lnTo>
                    <a:pt x="54" y="108"/>
                  </a:lnTo>
                  <a:lnTo>
                    <a:pt x="78" y="96"/>
                  </a:lnTo>
                  <a:lnTo>
                    <a:pt x="90" y="72"/>
                  </a:lnTo>
                  <a:lnTo>
                    <a:pt x="84" y="42"/>
                  </a:lnTo>
                  <a:lnTo>
                    <a:pt x="66" y="24"/>
                  </a:lnTo>
                  <a:lnTo>
                    <a:pt x="54" y="12"/>
                  </a:lnTo>
                  <a:lnTo>
                    <a:pt x="48" y="6"/>
                  </a:lnTo>
                  <a:lnTo>
                    <a:pt x="48" y="6"/>
                  </a:lnTo>
                  <a:lnTo>
                    <a:pt x="48" y="0"/>
                  </a:lnTo>
                  <a:lnTo>
                    <a:pt x="24" y="24"/>
                  </a:lnTo>
                  <a:lnTo>
                    <a:pt x="6" y="48"/>
                  </a:lnTo>
                  <a:lnTo>
                    <a:pt x="0" y="66"/>
                  </a:lnTo>
                  <a:lnTo>
                    <a:pt x="0" y="90"/>
                  </a:lnTo>
                  <a:lnTo>
                    <a:pt x="0" y="90"/>
                  </a:lnTo>
                  <a:close/>
                  <a:moveTo>
                    <a:pt x="12" y="66"/>
                  </a:moveTo>
                  <a:lnTo>
                    <a:pt x="18" y="48"/>
                  </a:lnTo>
                  <a:lnTo>
                    <a:pt x="30" y="36"/>
                  </a:lnTo>
                  <a:lnTo>
                    <a:pt x="42" y="24"/>
                  </a:lnTo>
                  <a:lnTo>
                    <a:pt x="48" y="18"/>
                  </a:lnTo>
                  <a:lnTo>
                    <a:pt x="66" y="30"/>
                  </a:lnTo>
                  <a:lnTo>
                    <a:pt x="72" y="48"/>
                  </a:lnTo>
                  <a:lnTo>
                    <a:pt x="78" y="72"/>
                  </a:lnTo>
                  <a:lnTo>
                    <a:pt x="78" y="84"/>
                  </a:lnTo>
                  <a:lnTo>
                    <a:pt x="66" y="96"/>
                  </a:lnTo>
                  <a:lnTo>
                    <a:pt x="42" y="102"/>
                  </a:lnTo>
                  <a:lnTo>
                    <a:pt x="30" y="96"/>
                  </a:lnTo>
                  <a:lnTo>
                    <a:pt x="18" y="90"/>
                  </a:lnTo>
                  <a:lnTo>
                    <a:pt x="12" y="78"/>
                  </a:lnTo>
                  <a:lnTo>
                    <a:pt x="12" y="66"/>
                  </a:lnTo>
                  <a:lnTo>
                    <a:pt x="12" y="6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62483" name="Freeform 19"/>
            <p:cNvSpPr>
              <a:spLocks/>
            </p:cNvSpPr>
            <p:nvPr userDrawn="1"/>
          </p:nvSpPr>
          <p:spPr bwMode="ltGray">
            <a:xfrm>
              <a:off x="5470" y="1205"/>
              <a:ext cx="102" cy="156"/>
            </a:xfrm>
            <a:custGeom>
              <a:avLst/>
              <a:gdLst/>
              <a:ahLst/>
              <a:cxnLst>
                <a:cxn ang="0">
                  <a:pos x="102" y="0"/>
                </a:cxn>
                <a:cxn ang="0">
                  <a:pos x="0" y="6"/>
                </a:cxn>
                <a:cxn ang="0">
                  <a:pos x="30" y="72"/>
                </a:cxn>
                <a:cxn ang="0">
                  <a:pos x="30" y="156"/>
                </a:cxn>
                <a:cxn ang="0">
                  <a:pos x="72" y="156"/>
                </a:cxn>
                <a:cxn ang="0">
                  <a:pos x="72" y="66"/>
                </a:cxn>
                <a:cxn ang="0">
                  <a:pos x="102" y="0"/>
                </a:cxn>
                <a:cxn ang="0">
                  <a:pos x="102" y="0"/>
                </a:cxn>
              </a:cxnLst>
              <a:rect l="0" t="0" r="r" b="b"/>
              <a:pathLst>
                <a:path w="102" h="156">
                  <a:moveTo>
                    <a:pt x="102" y="0"/>
                  </a:moveTo>
                  <a:lnTo>
                    <a:pt x="0" y="6"/>
                  </a:lnTo>
                  <a:lnTo>
                    <a:pt x="30" y="72"/>
                  </a:lnTo>
                  <a:lnTo>
                    <a:pt x="30" y="156"/>
                  </a:lnTo>
                  <a:lnTo>
                    <a:pt x="72" y="156"/>
                  </a:lnTo>
                  <a:lnTo>
                    <a:pt x="72" y="66"/>
                  </a:lnTo>
                  <a:lnTo>
                    <a:pt x="102" y="0"/>
                  </a:lnTo>
                  <a:lnTo>
                    <a:pt x="102" y="0"/>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62484" name="Freeform 20"/>
            <p:cNvSpPr>
              <a:spLocks noEditPoints="1"/>
            </p:cNvSpPr>
            <p:nvPr userDrawn="1"/>
          </p:nvSpPr>
          <p:spPr bwMode="ltGray">
            <a:xfrm>
              <a:off x="5476" y="1349"/>
              <a:ext cx="84" cy="96"/>
            </a:xfrm>
            <a:custGeom>
              <a:avLst/>
              <a:gdLst/>
              <a:ahLst/>
              <a:cxnLst>
                <a:cxn ang="0">
                  <a:pos x="42" y="96"/>
                </a:cxn>
                <a:cxn ang="0">
                  <a:pos x="66" y="78"/>
                </a:cxn>
                <a:cxn ang="0">
                  <a:pos x="84" y="54"/>
                </a:cxn>
                <a:cxn ang="0">
                  <a:pos x="84" y="30"/>
                </a:cxn>
                <a:cxn ang="0">
                  <a:pos x="66" y="6"/>
                </a:cxn>
                <a:cxn ang="0">
                  <a:pos x="42" y="0"/>
                </a:cxn>
                <a:cxn ang="0">
                  <a:pos x="24" y="6"/>
                </a:cxn>
                <a:cxn ang="0">
                  <a:pos x="12" y="18"/>
                </a:cxn>
                <a:cxn ang="0">
                  <a:pos x="6" y="30"/>
                </a:cxn>
                <a:cxn ang="0">
                  <a:pos x="0" y="42"/>
                </a:cxn>
                <a:cxn ang="0">
                  <a:pos x="12" y="66"/>
                </a:cxn>
                <a:cxn ang="0">
                  <a:pos x="30" y="84"/>
                </a:cxn>
                <a:cxn ang="0">
                  <a:pos x="42" y="96"/>
                </a:cxn>
                <a:cxn ang="0">
                  <a:pos x="42" y="96"/>
                </a:cxn>
                <a:cxn ang="0">
                  <a:pos x="48" y="12"/>
                </a:cxn>
                <a:cxn ang="0">
                  <a:pos x="66" y="18"/>
                </a:cxn>
                <a:cxn ang="0">
                  <a:pos x="72" y="30"/>
                </a:cxn>
                <a:cxn ang="0">
                  <a:pos x="72" y="42"/>
                </a:cxn>
                <a:cxn ang="0">
                  <a:pos x="66" y="54"/>
                </a:cxn>
                <a:cxn ang="0">
                  <a:pos x="54" y="72"/>
                </a:cxn>
                <a:cxn ang="0">
                  <a:pos x="42" y="84"/>
                </a:cxn>
                <a:cxn ang="0">
                  <a:pos x="42" y="84"/>
                </a:cxn>
                <a:cxn ang="0">
                  <a:pos x="30" y="72"/>
                </a:cxn>
                <a:cxn ang="0">
                  <a:pos x="18" y="54"/>
                </a:cxn>
                <a:cxn ang="0">
                  <a:pos x="18" y="30"/>
                </a:cxn>
                <a:cxn ang="0">
                  <a:pos x="30" y="18"/>
                </a:cxn>
                <a:cxn ang="0">
                  <a:pos x="48" y="12"/>
                </a:cxn>
                <a:cxn ang="0">
                  <a:pos x="48" y="12"/>
                </a:cxn>
              </a:cxnLst>
              <a:rect l="0" t="0" r="r" b="b"/>
              <a:pathLst>
                <a:path w="84" h="96">
                  <a:moveTo>
                    <a:pt x="42" y="96"/>
                  </a:moveTo>
                  <a:lnTo>
                    <a:pt x="66" y="78"/>
                  </a:lnTo>
                  <a:lnTo>
                    <a:pt x="84" y="54"/>
                  </a:lnTo>
                  <a:lnTo>
                    <a:pt x="84" y="30"/>
                  </a:lnTo>
                  <a:lnTo>
                    <a:pt x="66" y="6"/>
                  </a:lnTo>
                  <a:lnTo>
                    <a:pt x="42" y="0"/>
                  </a:lnTo>
                  <a:lnTo>
                    <a:pt x="24" y="6"/>
                  </a:lnTo>
                  <a:lnTo>
                    <a:pt x="12" y="18"/>
                  </a:lnTo>
                  <a:lnTo>
                    <a:pt x="6" y="30"/>
                  </a:lnTo>
                  <a:lnTo>
                    <a:pt x="0" y="42"/>
                  </a:lnTo>
                  <a:lnTo>
                    <a:pt x="12" y="66"/>
                  </a:lnTo>
                  <a:lnTo>
                    <a:pt x="30" y="84"/>
                  </a:lnTo>
                  <a:lnTo>
                    <a:pt x="42" y="96"/>
                  </a:lnTo>
                  <a:lnTo>
                    <a:pt x="42" y="96"/>
                  </a:lnTo>
                  <a:close/>
                  <a:moveTo>
                    <a:pt x="48" y="12"/>
                  </a:moveTo>
                  <a:lnTo>
                    <a:pt x="66" y="18"/>
                  </a:lnTo>
                  <a:lnTo>
                    <a:pt x="72" y="30"/>
                  </a:lnTo>
                  <a:lnTo>
                    <a:pt x="72" y="42"/>
                  </a:lnTo>
                  <a:lnTo>
                    <a:pt x="66" y="54"/>
                  </a:lnTo>
                  <a:lnTo>
                    <a:pt x="54" y="72"/>
                  </a:lnTo>
                  <a:lnTo>
                    <a:pt x="42" y="84"/>
                  </a:lnTo>
                  <a:lnTo>
                    <a:pt x="42" y="84"/>
                  </a:lnTo>
                  <a:lnTo>
                    <a:pt x="30" y="72"/>
                  </a:lnTo>
                  <a:lnTo>
                    <a:pt x="18" y="54"/>
                  </a:lnTo>
                  <a:lnTo>
                    <a:pt x="18" y="30"/>
                  </a:lnTo>
                  <a:lnTo>
                    <a:pt x="30" y="18"/>
                  </a:lnTo>
                  <a:lnTo>
                    <a:pt x="48" y="12"/>
                  </a:lnTo>
                  <a:lnTo>
                    <a:pt x="48"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62485" name="Freeform 21"/>
            <p:cNvSpPr>
              <a:spLocks noEditPoints="1"/>
            </p:cNvSpPr>
            <p:nvPr userDrawn="1"/>
          </p:nvSpPr>
          <p:spPr bwMode="ltGray">
            <a:xfrm>
              <a:off x="5470" y="1433"/>
              <a:ext cx="90" cy="108"/>
            </a:xfrm>
            <a:custGeom>
              <a:avLst/>
              <a:gdLst/>
              <a:ahLst/>
              <a:cxnLst>
                <a:cxn ang="0">
                  <a:pos x="6" y="90"/>
                </a:cxn>
                <a:cxn ang="0">
                  <a:pos x="18" y="102"/>
                </a:cxn>
                <a:cxn ang="0">
                  <a:pos x="30" y="108"/>
                </a:cxn>
                <a:cxn ang="0">
                  <a:pos x="60" y="108"/>
                </a:cxn>
                <a:cxn ang="0">
                  <a:pos x="84" y="96"/>
                </a:cxn>
                <a:cxn ang="0">
                  <a:pos x="90" y="84"/>
                </a:cxn>
                <a:cxn ang="0">
                  <a:pos x="90" y="66"/>
                </a:cxn>
                <a:cxn ang="0">
                  <a:pos x="84" y="36"/>
                </a:cxn>
                <a:cxn ang="0">
                  <a:pos x="72" y="18"/>
                </a:cxn>
                <a:cxn ang="0">
                  <a:pos x="60" y="6"/>
                </a:cxn>
                <a:cxn ang="0">
                  <a:pos x="54" y="0"/>
                </a:cxn>
                <a:cxn ang="0">
                  <a:pos x="54" y="0"/>
                </a:cxn>
                <a:cxn ang="0">
                  <a:pos x="48" y="0"/>
                </a:cxn>
                <a:cxn ang="0">
                  <a:pos x="24" y="24"/>
                </a:cxn>
                <a:cxn ang="0">
                  <a:pos x="12" y="48"/>
                </a:cxn>
                <a:cxn ang="0">
                  <a:pos x="0" y="66"/>
                </a:cxn>
                <a:cxn ang="0">
                  <a:pos x="6" y="90"/>
                </a:cxn>
                <a:cxn ang="0">
                  <a:pos x="6" y="90"/>
                </a:cxn>
                <a:cxn ang="0">
                  <a:pos x="18" y="66"/>
                </a:cxn>
                <a:cxn ang="0">
                  <a:pos x="24" y="48"/>
                </a:cxn>
                <a:cxn ang="0">
                  <a:pos x="36" y="30"/>
                </a:cxn>
                <a:cxn ang="0">
                  <a:pos x="42" y="18"/>
                </a:cxn>
                <a:cxn ang="0">
                  <a:pos x="48" y="12"/>
                </a:cxn>
                <a:cxn ang="0">
                  <a:pos x="78" y="42"/>
                </a:cxn>
                <a:cxn ang="0">
                  <a:pos x="84" y="66"/>
                </a:cxn>
                <a:cxn ang="0">
                  <a:pos x="66" y="90"/>
                </a:cxn>
                <a:cxn ang="0">
                  <a:pos x="54" y="96"/>
                </a:cxn>
                <a:cxn ang="0">
                  <a:pos x="42" y="96"/>
                </a:cxn>
                <a:cxn ang="0">
                  <a:pos x="30" y="96"/>
                </a:cxn>
                <a:cxn ang="0">
                  <a:pos x="24" y="84"/>
                </a:cxn>
                <a:cxn ang="0">
                  <a:pos x="18" y="78"/>
                </a:cxn>
                <a:cxn ang="0">
                  <a:pos x="18" y="66"/>
                </a:cxn>
                <a:cxn ang="0">
                  <a:pos x="18" y="66"/>
                </a:cxn>
              </a:cxnLst>
              <a:rect l="0" t="0" r="r" b="b"/>
              <a:pathLst>
                <a:path w="90" h="108">
                  <a:moveTo>
                    <a:pt x="6" y="90"/>
                  </a:moveTo>
                  <a:lnTo>
                    <a:pt x="18" y="102"/>
                  </a:lnTo>
                  <a:lnTo>
                    <a:pt x="30" y="108"/>
                  </a:lnTo>
                  <a:lnTo>
                    <a:pt x="60" y="108"/>
                  </a:lnTo>
                  <a:lnTo>
                    <a:pt x="84" y="96"/>
                  </a:lnTo>
                  <a:lnTo>
                    <a:pt x="90" y="84"/>
                  </a:lnTo>
                  <a:lnTo>
                    <a:pt x="90" y="66"/>
                  </a:lnTo>
                  <a:lnTo>
                    <a:pt x="84" y="36"/>
                  </a:lnTo>
                  <a:lnTo>
                    <a:pt x="72" y="18"/>
                  </a:lnTo>
                  <a:lnTo>
                    <a:pt x="60" y="6"/>
                  </a:lnTo>
                  <a:lnTo>
                    <a:pt x="54" y="0"/>
                  </a:lnTo>
                  <a:lnTo>
                    <a:pt x="54" y="0"/>
                  </a:lnTo>
                  <a:lnTo>
                    <a:pt x="48" y="0"/>
                  </a:lnTo>
                  <a:lnTo>
                    <a:pt x="24" y="24"/>
                  </a:lnTo>
                  <a:lnTo>
                    <a:pt x="12" y="48"/>
                  </a:lnTo>
                  <a:lnTo>
                    <a:pt x="0" y="66"/>
                  </a:lnTo>
                  <a:lnTo>
                    <a:pt x="6" y="90"/>
                  </a:lnTo>
                  <a:lnTo>
                    <a:pt x="6" y="90"/>
                  </a:lnTo>
                  <a:close/>
                  <a:moveTo>
                    <a:pt x="18" y="66"/>
                  </a:moveTo>
                  <a:lnTo>
                    <a:pt x="24" y="48"/>
                  </a:lnTo>
                  <a:lnTo>
                    <a:pt x="36" y="30"/>
                  </a:lnTo>
                  <a:lnTo>
                    <a:pt x="42" y="18"/>
                  </a:lnTo>
                  <a:lnTo>
                    <a:pt x="48" y="12"/>
                  </a:lnTo>
                  <a:lnTo>
                    <a:pt x="78" y="42"/>
                  </a:lnTo>
                  <a:lnTo>
                    <a:pt x="84" y="66"/>
                  </a:lnTo>
                  <a:lnTo>
                    <a:pt x="66" y="90"/>
                  </a:lnTo>
                  <a:lnTo>
                    <a:pt x="54" y="96"/>
                  </a:lnTo>
                  <a:lnTo>
                    <a:pt x="42" y="96"/>
                  </a:lnTo>
                  <a:lnTo>
                    <a:pt x="30" y="96"/>
                  </a:lnTo>
                  <a:lnTo>
                    <a:pt x="24" y="84"/>
                  </a:lnTo>
                  <a:lnTo>
                    <a:pt x="18" y="78"/>
                  </a:lnTo>
                  <a:lnTo>
                    <a:pt x="18" y="66"/>
                  </a:lnTo>
                  <a:lnTo>
                    <a:pt x="18" y="6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62486" name="Freeform 22"/>
            <p:cNvSpPr>
              <a:spLocks noEditPoints="1"/>
            </p:cNvSpPr>
            <p:nvPr userDrawn="1"/>
          </p:nvSpPr>
          <p:spPr bwMode="ltGray">
            <a:xfrm>
              <a:off x="5428" y="3525"/>
              <a:ext cx="66" cy="96"/>
            </a:xfrm>
            <a:custGeom>
              <a:avLst/>
              <a:gdLst/>
              <a:ahLst/>
              <a:cxnLst>
                <a:cxn ang="0">
                  <a:pos x="30" y="96"/>
                </a:cxn>
                <a:cxn ang="0">
                  <a:pos x="54" y="72"/>
                </a:cxn>
                <a:cxn ang="0">
                  <a:pos x="66" y="48"/>
                </a:cxn>
                <a:cxn ang="0">
                  <a:pos x="66" y="24"/>
                </a:cxn>
                <a:cxn ang="0">
                  <a:pos x="54" y="6"/>
                </a:cxn>
                <a:cxn ang="0">
                  <a:pos x="30" y="0"/>
                </a:cxn>
                <a:cxn ang="0">
                  <a:pos x="18" y="0"/>
                </a:cxn>
                <a:cxn ang="0">
                  <a:pos x="6" y="12"/>
                </a:cxn>
                <a:cxn ang="0">
                  <a:pos x="0" y="36"/>
                </a:cxn>
                <a:cxn ang="0">
                  <a:pos x="6" y="60"/>
                </a:cxn>
                <a:cxn ang="0">
                  <a:pos x="18" y="84"/>
                </a:cxn>
                <a:cxn ang="0">
                  <a:pos x="30" y="96"/>
                </a:cxn>
                <a:cxn ang="0">
                  <a:pos x="30" y="96"/>
                </a:cxn>
                <a:cxn ang="0">
                  <a:pos x="30" y="12"/>
                </a:cxn>
                <a:cxn ang="0">
                  <a:pos x="48" y="18"/>
                </a:cxn>
                <a:cxn ang="0">
                  <a:pos x="54" y="24"/>
                </a:cxn>
                <a:cxn ang="0">
                  <a:pos x="54" y="36"/>
                </a:cxn>
                <a:cxn ang="0">
                  <a:pos x="48" y="48"/>
                </a:cxn>
                <a:cxn ang="0">
                  <a:pos x="36" y="66"/>
                </a:cxn>
                <a:cxn ang="0">
                  <a:pos x="30" y="78"/>
                </a:cxn>
                <a:cxn ang="0">
                  <a:pos x="18" y="66"/>
                </a:cxn>
                <a:cxn ang="0">
                  <a:pos x="12" y="48"/>
                </a:cxn>
                <a:cxn ang="0">
                  <a:pos x="6" y="30"/>
                </a:cxn>
                <a:cxn ang="0">
                  <a:pos x="18" y="12"/>
                </a:cxn>
                <a:cxn ang="0">
                  <a:pos x="30" y="12"/>
                </a:cxn>
                <a:cxn ang="0">
                  <a:pos x="30" y="12"/>
                </a:cxn>
              </a:cxnLst>
              <a:rect l="0" t="0" r="r" b="b"/>
              <a:pathLst>
                <a:path w="66" h="96">
                  <a:moveTo>
                    <a:pt x="30" y="96"/>
                  </a:moveTo>
                  <a:lnTo>
                    <a:pt x="54" y="72"/>
                  </a:lnTo>
                  <a:lnTo>
                    <a:pt x="66" y="48"/>
                  </a:lnTo>
                  <a:lnTo>
                    <a:pt x="66" y="24"/>
                  </a:lnTo>
                  <a:lnTo>
                    <a:pt x="54" y="6"/>
                  </a:lnTo>
                  <a:lnTo>
                    <a:pt x="30" y="0"/>
                  </a:lnTo>
                  <a:lnTo>
                    <a:pt x="18" y="0"/>
                  </a:lnTo>
                  <a:lnTo>
                    <a:pt x="6" y="12"/>
                  </a:lnTo>
                  <a:lnTo>
                    <a:pt x="0" y="36"/>
                  </a:lnTo>
                  <a:lnTo>
                    <a:pt x="6" y="60"/>
                  </a:lnTo>
                  <a:lnTo>
                    <a:pt x="18" y="84"/>
                  </a:lnTo>
                  <a:lnTo>
                    <a:pt x="30" y="96"/>
                  </a:lnTo>
                  <a:lnTo>
                    <a:pt x="30" y="96"/>
                  </a:lnTo>
                  <a:close/>
                  <a:moveTo>
                    <a:pt x="30" y="12"/>
                  </a:moveTo>
                  <a:lnTo>
                    <a:pt x="48" y="18"/>
                  </a:lnTo>
                  <a:lnTo>
                    <a:pt x="54" y="24"/>
                  </a:lnTo>
                  <a:lnTo>
                    <a:pt x="54" y="36"/>
                  </a:lnTo>
                  <a:lnTo>
                    <a:pt x="48" y="48"/>
                  </a:lnTo>
                  <a:lnTo>
                    <a:pt x="36" y="66"/>
                  </a:lnTo>
                  <a:lnTo>
                    <a:pt x="30" y="78"/>
                  </a:lnTo>
                  <a:lnTo>
                    <a:pt x="18" y="66"/>
                  </a:lnTo>
                  <a:lnTo>
                    <a:pt x="12" y="48"/>
                  </a:lnTo>
                  <a:lnTo>
                    <a:pt x="6" y="30"/>
                  </a:lnTo>
                  <a:lnTo>
                    <a:pt x="18" y="12"/>
                  </a:lnTo>
                  <a:lnTo>
                    <a:pt x="30" y="12"/>
                  </a:lnTo>
                  <a:lnTo>
                    <a:pt x="30"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62487" name="Freeform 23"/>
            <p:cNvSpPr>
              <a:spLocks/>
            </p:cNvSpPr>
            <p:nvPr userDrawn="1"/>
          </p:nvSpPr>
          <p:spPr bwMode="ltGray">
            <a:xfrm>
              <a:off x="3017" y="1127"/>
              <a:ext cx="2603" cy="444"/>
            </a:xfrm>
            <a:custGeom>
              <a:avLst/>
              <a:gdLst/>
              <a:ahLst/>
              <a:cxnLst>
                <a:cxn ang="0">
                  <a:pos x="2577" y="0"/>
                </a:cxn>
                <a:cxn ang="0">
                  <a:pos x="2594" y="72"/>
                </a:cxn>
                <a:cxn ang="0">
                  <a:pos x="6" y="444"/>
                </a:cxn>
                <a:cxn ang="0">
                  <a:pos x="0" y="396"/>
                </a:cxn>
                <a:cxn ang="0">
                  <a:pos x="1225" y="96"/>
                </a:cxn>
                <a:cxn ang="0">
                  <a:pos x="1351" y="78"/>
                </a:cxn>
                <a:cxn ang="0">
                  <a:pos x="2577" y="0"/>
                </a:cxn>
                <a:cxn ang="0">
                  <a:pos x="2577" y="0"/>
                </a:cxn>
              </a:cxnLst>
              <a:rect l="0" t="0" r="r" b="b"/>
              <a:pathLst>
                <a:path w="2594" h="444">
                  <a:moveTo>
                    <a:pt x="2577" y="0"/>
                  </a:moveTo>
                  <a:lnTo>
                    <a:pt x="2594" y="72"/>
                  </a:lnTo>
                  <a:lnTo>
                    <a:pt x="6" y="444"/>
                  </a:lnTo>
                  <a:lnTo>
                    <a:pt x="0" y="396"/>
                  </a:lnTo>
                  <a:lnTo>
                    <a:pt x="1225" y="96"/>
                  </a:lnTo>
                  <a:lnTo>
                    <a:pt x="1351" y="78"/>
                  </a:lnTo>
                  <a:lnTo>
                    <a:pt x="2577" y="0"/>
                  </a:lnTo>
                  <a:lnTo>
                    <a:pt x="2577" y="0"/>
                  </a:lnTo>
                  <a:close/>
                </a:path>
              </a:pathLst>
            </a:custGeom>
            <a:gradFill rotWithShape="0">
              <a:gsLst>
                <a:gs pos="0">
                  <a:schemeClr val="bg2">
                    <a:gamma/>
                    <a:tint val="81961"/>
                    <a:invGamma/>
                  </a:schemeClr>
                </a:gs>
                <a:gs pos="100000">
                  <a:schemeClr val="bg2"/>
                </a:gs>
              </a:gsLst>
              <a:lin ang="0" scaled="1"/>
            </a:gradFill>
            <a:ln w="9525">
              <a:noFill/>
              <a:round/>
              <a:headEnd/>
              <a:tailEnd/>
            </a:ln>
          </p:spPr>
          <p:txBody>
            <a:bodyPr/>
            <a:lstStyle/>
            <a:p>
              <a:pPr>
                <a:defRPr/>
              </a:pPr>
              <a:endParaRPr lang="en-US"/>
            </a:p>
          </p:txBody>
        </p:sp>
        <p:sp>
          <p:nvSpPr>
            <p:cNvPr id="62488" name="Freeform 24"/>
            <p:cNvSpPr>
              <a:spLocks noEditPoints="1"/>
            </p:cNvSpPr>
            <p:nvPr userDrawn="1"/>
          </p:nvSpPr>
          <p:spPr bwMode="ltGray">
            <a:xfrm>
              <a:off x="2934" y="3773"/>
              <a:ext cx="84" cy="95"/>
            </a:xfrm>
            <a:custGeom>
              <a:avLst/>
              <a:gdLst/>
              <a:ahLst/>
              <a:cxnLst>
                <a:cxn ang="0">
                  <a:pos x="36" y="95"/>
                </a:cxn>
                <a:cxn ang="0">
                  <a:pos x="60" y="77"/>
                </a:cxn>
                <a:cxn ang="0">
                  <a:pos x="78" y="53"/>
                </a:cxn>
                <a:cxn ang="0">
                  <a:pos x="84" y="42"/>
                </a:cxn>
                <a:cxn ang="0">
                  <a:pos x="84" y="30"/>
                </a:cxn>
                <a:cxn ang="0">
                  <a:pos x="72" y="6"/>
                </a:cxn>
                <a:cxn ang="0">
                  <a:pos x="42" y="0"/>
                </a:cxn>
                <a:cxn ang="0">
                  <a:pos x="30" y="0"/>
                </a:cxn>
                <a:cxn ang="0">
                  <a:pos x="12" y="12"/>
                </a:cxn>
                <a:cxn ang="0">
                  <a:pos x="0" y="24"/>
                </a:cxn>
                <a:cxn ang="0">
                  <a:pos x="0" y="36"/>
                </a:cxn>
                <a:cxn ang="0">
                  <a:pos x="6" y="59"/>
                </a:cxn>
                <a:cxn ang="0">
                  <a:pos x="24" y="83"/>
                </a:cxn>
                <a:cxn ang="0">
                  <a:pos x="36" y="95"/>
                </a:cxn>
                <a:cxn ang="0">
                  <a:pos x="36" y="95"/>
                </a:cxn>
                <a:cxn ang="0">
                  <a:pos x="48" y="12"/>
                </a:cxn>
                <a:cxn ang="0">
                  <a:pos x="66" y="18"/>
                </a:cxn>
                <a:cxn ang="0">
                  <a:pos x="72" y="30"/>
                </a:cxn>
                <a:cxn ang="0">
                  <a:pos x="72" y="42"/>
                </a:cxn>
                <a:cxn ang="0">
                  <a:pos x="66" y="53"/>
                </a:cxn>
                <a:cxn ang="0">
                  <a:pos x="48" y="71"/>
                </a:cxn>
                <a:cxn ang="0">
                  <a:pos x="42" y="77"/>
                </a:cxn>
                <a:cxn ang="0">
                  <a:pos x="36" y="77"/>
                </a:cxn>
                <a:cxn ang="0">
                  <a:pos x="24" y="65"/>
                </a:cxn>
                <a:cxn ang="0">
                  <a:pos x="18" y="48"/>
                </a:cxn>
                <a:cxn ang="0">
                  <a:pos x="18" y="30"/>
                </a:cxn>
                <a:cxn ang="0">
                  <a:pos x="30" y="12"/>
                </a:cxn>
                <a:cxn ang="0">
                  <a:pos x="48" y="12"/>
                </a:cxn>
                <a:cxn ang="0">
                  <a:pos x="48" y="12"/>
                </a:cxn>
              </a:cxnLst>
              <a:rect l="0" t="0" r="r" b="b"/>
              <a:pathLst>
                <a:path w="84" h="95">
                  <a:moveTo>
                    <a:pt x="36" y="95"/>
                  </a:moveTo>
                  <a:lnTo>
                    <a:pt x="60" y="77"/>
                  </a:lnTo>
                  <a:lnTo>
                    <a:pt x="78" y="53"/>
                  </a:lnTo>
                  <a:lnTo>
                    <a:pt x="84" y="42"/>
                  </a:lnTo>
                  <a:lnTo>
                    <a:pt x="84" y="30"/>
                  </a:lnTo>
                  <a:lnTo>
                    <a:pt x="72" y="6"/>
                  </a:lnTo>
                  <a:lnTo>
                    <a:pt x="42" y="0"/>
                  </a:lnTo>
                  <a:lnTo>
                    <a:pt x="30" y="0"/>
                  </a:lnTo>
                  <a:lnTo>
                    <a:pt x="12" y="12"/>
                  </a:lnTo>
                  <a:lnTo>
                    <a:pt x="0" y="24"/>
                  </a:lnTo>
                  <a:lnTo>
                    <a:pt x="0" y="36"/>
                  </a:lnTo>
                  <a:lnTo>
                    <a:pt x="6" y="59"/>
                  </a:lnTo>
                  <a:lnTo>
                    <a:pt x="24" y="83"/>
                  </a:lnTo>
                  <a:lnTo>
                    <a:pt x="36" y="95"/>
                  </a:lnTo>
                  <a:lnTo>
                    <a:pt x="36" y="95"/>
                  </a:lnTo>
                  <a:close/>
                  <a:moveTo>
                    <a:pt x="48" y="12"/>
                  </a:moveTo>
                  <a:lnTo>
                    <a:pt x="66" y="18"/>
                  </a:lnTo>
                  <a:lnTo>
                    <a:pt x="72" y="30"/>
                  </a:lnTo>
                  <a:lnTo>
                    <a:pt x="72" y="42"/>
                  </a:lnTo>
                  <a:lnTo>
                    <a:pt x="66" y="53"/>
                  </a:lnTo>
                  <a:lnTo>
                    <a:pt x="48" y="71"/>
                  </a:lnTo>
                  <a:lnTo>
                    <a:pt x="42" y="77"/>
                  </a:lnTo>
                  <a:lnTo>
                    <a:pt x="36" y="77"/>
                  </a:lnTo>
                  <a:lnTo>
                    <a:pt x="24" y="65"/>
                  </a:lnTo>
                  <a:lnTo>
                    <a:pt x="18" y="48"/>
                  </a:lnTo>
                  <a:lnTo>
                    <a:pt x="18" y="30"/>
                  </a:lnTo>
                  <a:lnTo>
                    <a:pt x="30" y="12"/>
                  </a:lnTo>
                  <a:lnTo>
                    <a:pt x="48" y="12"/>
                  </a:lnTo>
                  <a:lnTo>
                    <a:pt x="48"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62489" name="Freeform 25"/>
            <p:cNvSpPr>
              <a:spLocks noEditPoints="1"/>
            </p:cNvSpPr>
            <p:nvPr userDrawn="1"/>
          </p:nvSpPr>
          <p:spPr bwMode="ltGray">
            <a:xfrm>
              <a:off x="3779" y="3872"/>
              <a:ext cx="90" cy="108"/>
            </a:xfrm>
            <a:custGeom>
              <a:avLst/>
              <a:gdLst/>
              <a:ahLst/>
              <a:cxnLst>
                <a:cxn ang="0">
                  <a:pos x="12" y="96"/>
                </a:cxn>
                <a:cxn ang="0">
                  <a:pos x="24" y="108"/>
                </a:cxn>
                <a:cxn ang="0">
                  <a:pos x="42" y="108"/>
                </a:cxn>
                <a:cxn ang="0">
                  <a:pos x="66" y="102"/>
                </a:cxn>
                <a:cxn ang="0">
                  <a:pos x="84" y="78"/>
                </a:cxn>
                <a:cxn ang="0">
                  <a:pos x="90" y="66"/>
                </a:cxn>
                <a:cxn ang="0">
                  <a:pos x="84" y="48"/>
                </a:cxn>
                <a:cxn ang="0">
                  <a:pos x="66" y="24"/>
                </a:cxn>
                <a:cxn ang="0">
                  <a:pos x="48" y="12"/>
                </a:cxn>
                <a:cxn ang="0">
                  <a:pos x="36" y="0"/>
                </a:cxn>
                <a:cxn ang="0">
                  <a:pos x="30" y="0"/>
                </a:cxn>
                <a:cxn ang="0">
                  <a:pos x="30" y="0"/>
                </a:cxn>
                <a:cxn ang="0">
                  <a:pos x="24" y="0"/>
                </a:cxn>
                <a:cxn ang="0">
                  <a:pos x="12" y="30"/>
                </a:cxn>
                <a:cxn ang="0">
                  <a:pos x="0" y="54"/>
                </a:cxn>
                <a:cxn ang="0">
                  <a:pos x="0" y="78"/>
                </a:cxn>
                <a:cxn ang="0">
                  <a:pos x="12" y="96"/>
                </a:cxn>
                <a:cxn ang="0">
                  <a:pos x="12" y="96"/>
                </a:cxn>
                <a:cxn ang="0">
                  <a:pos x="12" y="72"/>
                </a:cxn>
                <a:cxn ang="0">
                  <a:pos x="18" y="54"/>
                </a:cxn>
                <a:cxn ang="0">
                  <a:pos x="24" y="36"/>
                </a:cxn>
                <a:cxn ang="0">
                  <a:pos x="30" y="18"/>
                </a:cxn>
                <a:cxn ang="0">
                  <a:pos x="30" y="12"/>
                </a:cxn>
                <a:cxn ang="0">
                  <a:pos x="48" y="24"/>
                </a:cxn>
                <a:cxn ang="0">
                  <a:pos x="66" y="36"/>
                </a:cxn>
                <a:cxn ang="0">
                  <a:pos x="78" y="54"/>
                </a:cxn>
                <a:cxn ang="0">
                  <a:pos x="78" y="72"/>
                </a:cxn>
                <a:cxn ang="0">
                  <a:pos x="72" y="84"/>
                </a:cxn>
                <a:cxn ang="0">
                  <a:pos x="48" y="96"/>
                </a:cxn>
                <a:cxn ang="0">
                  <a:pos x="36" y="96"/>
                </a:cxn>
                <a:cxn ang="0">
                  <a:pos x="24" y="90"/>
                </a:cxn>
                <a:cxn ang="0">
                  <a:pos x="18" y="84"/>
                </a:cxn>
                <a:cxn ang="0">
                  <a:pos x="12" y="72"/>
                </a:cxn>
                <a:cxn ang="0">
                  <a:pos x="12" y="72"/>
                </a:cxn>
              </a:cxnLst>
              <a:rect l="0" t="0" r="r" b="b"/>
              <a:pathLst>
                <a:path w="90" h="108">
                  <a:moveTo>
                    <a:pt x="12" y="96"/>
                  </a:moveTo>
                  <a:lnTo>
                    <a:pt x="24" y="108"/>
                  </a:lnTo>
                  <a:lnTo>
                    <a:pt x="42" y="108"/>
                  </a:lnTo>
                  <a:lnTo>
                    <a:pt x="66" y="102"/>
                  </a:lnTo>
                  <a:lnTo>
                    <a:pt x="84" y="78"/>
                  </a:lnTo>
                  <a:lnTo>
                    <a:pt x="90" y="66"/>
                  </a:lnTo>
                  <a:lnTo>
                    <a:pt x="84" y="48"/>
                  </a:lnTo>
                  <a:lnTo>
                    <a:pt x="66" y="24"/>
                  </a:lnTo>
                  <a:lnTo>
                    <a:pt x="48" y="12"/>
                  </a:lnTo>
                  <a:lnTo>
                    <a:pt x="36" y="0"/>
                  </a:lnTo>
                  <a:lnTo>
                    <a:pt x="30" y="0"/>
                  </a:lnTo>
                  <a:lnTo>
                    <a:pt x="30" y="0"/>
                  </a:lnTo>
                  <a:lnTo>
                    <a:pt x="24" y="0"/>
                  </a:lnTo>
                  <a:lnTo>
                    <a:pt x="12" y="30"/>
                  </a:lnTo>
                  <a:lnTo>
                    <a:pt x="0" y="54"/>
                  </a:lnTo>
                  <a:lnTo>
                    <a:pt x="0" y="78"/>
                  </a:lnTo>
                  <a:lnTo>
                    <a:pt x="12" y="96"/>
                  </a:lnTo>
                  <a:lnTo>
                    <a:pt x="12" y="96"/>
                  </a:lnTo>
                  <a:close/>
                  <a:moveTo>
                    <a:pt x="12" y="72"/>
                  </a:moveTo>
                  <a:lnTo>
                    <a:pt x="18" y="54"/>
                  </a:lnTo>
                  <a:lnTo>
                    <a:pt x="24" y="36"/>
                  </a:lnTo>
                  <a:lnTo>
                    <a:pt x="30" y="18"/>
                  </a:lnTo>
                  <a:lnTo>
                    <a:pt x="30" y="12"/>
                  </a:lnTo>
                  <a:lnTo>
                    <a:pt x="48" y="24"/>
                  </a:lnTo>
                  <a:lnTo>
                    <a:pt x="66" y="36"/>
                  </a:lnTo>
                  <a:lnTo>
                    <a:pt x="78" y="54"/>
                  </a:lnTo>
                  <a:lnTo>
                    <a:pt x="78" y="72"/>
                  </a:lnTo>
                  <a:lnTo>
                    <a:pt x="72" y="84"/>
                  </a:lnTo>
                  <a:lnTo>
                    <a:pt x="48" y="96"/>
                  </a:lnTo>
                  <a:lnTo>
                    <a:pt x="36" y="96"/>
                  </a:lnTo>
                  <a:lnTo>
                    <a:pt x="24" y="90"/>
                  </a:lnTo>
                  <a:lnTo>
                    <a:pt x="18" y="84"/>
                  </a:lnTo>
                  <a:lnTo>
                    <a:pt x="12" y="72"/>
                  </a:lnTo>
                  <a:lnTo>
                    <a:pt x="12" y="7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62490" name="Freeform 26"/>
            <p:cNvSpPr>
              <a:spLocks noEditPoints="1"/>
            </p:cNvSpPr>
            <p:nvPr userDrawn="1"/>
          </p:nvSpPr>
          <p:spPr bwMode="ltGray">
            <a:xfrm>
              <a:off x="2400" y="3872"/>
              <a:ext cx="72" cy="90"/>
            </a:xfrm>
            <a:custGeom>
              <a:avLst/>
              <a:gdLst/>
              <a:ahLst/>
              <a:cxnLst>
                <a:cxn ang="0">
                  <a:pos x="71" y="90"/>
                </a:cxn>
                <a:cxn ang="0">
                  <a:pos x="71" y="60"/>
                </a:cxn>
                <a:cxn ang="0">
                  <a:pos x="71" y="36"/>
                </a:cxn>
                <a:cxn ang="0">
                  <a:pos x="60" y="12"/>
                </a:cxn>
                <a:cxn ang="0">
                  <a:pos x="36" y="0"/>
                </a:cxn>
                <a:cxn ang="0">
                  <a:pos x="12" y="12"/>
                </a:cxn>
                <a:cxn ang="0">
                  <a:pos x="0" y="36"/>
                </a:cxn>
                <a:cxn ang="0">
                  <a:pos x="6" y="60"/>
                </a:cxn>
                <a:cxn ang="0">
                  <a:pos x="30" y="78"/>
                </a:cxn>
                <a:cxn ang="0">
                  <a:pos x="54" y="90"/>
                </a:cxn>
                <a:cxn ang="0">
                  <a:pos x="71" y="90"/>
                </a:cxn>
                <a:cxn ang="0">
                  <a:pos x="71" y="90"/>
                </a:cxn>
                <a:cxn ang="0">
                  <a:pos x="24" y="18"/>
                </a:cxn>
                <a:cxn ang="0">
                  <a:pos x="42" y="18"/>
                </a:cxn>
                <a:cxn ang="0">
                  <a:pos x="54" y="18"/>
                </a:cxn>
                <a:cxn ang="0">
                  <a:pos x="60" y="42"/>
                </a:cxn>
                <a:cxn ang="0">
                  <a:pos x="60" y="66"/>
                </a:cxn>
                <a:cxn ang="0">
                  <a:pos x="60" y="72"/>
                </a:cxn>
                <a:cxn ang="0">
                  <a:pos x="60" y="78"/>
                </a:cxn>
                <a:cxn ang="0">
                  <a:pos x="42" y="72"/>
                </a:cxn>
                <a:cxn ang="0">
                  <a:pos x="24" y="66"/>
                </a:cxn>
                <a:cxn ang="0">
                  <a:pos x="12" y="48"/>
                </a:cxn>
                <a:cxn ang="0">
                  <a:pos x="12" y="30"/>
                </a:cxn>
                <a:cxn ang="0">
                  <a:pos x="24" y="18"/>
                </a:cxn>
                <a:cxn ang="0">
                  <a:pos x="24" y="18"/>
                </a:cxn>
              </a:cxnLst>
              <a:rect l="0" t="0" r="r" b="b"/>
              <a:pathLst>
                <a:path w="71" h="90">
                  <a:moveTo>
                    <a:pt x="71" y="90"/>
                  </a:moveTo>
                  <a:lnTo>
                    <a:pt x="71" y="60"/>
                  </a:lnTo>
                  <a:lnTo>
                    <a:pt x="71" y="36"/>
                  </a:lnTo>
                  <a:lnTo>
                    <a:pt x="60" y="12"/>
                  </a:lnTo>
                  <a:lnTo>
                    <a:pt x="36" y="0"/>
                  </a:lnTo>
                  <a:lnTo>
                    <a:pt x="12" y="12"/>
                  </a:lnTo>
                  <a:lnTo>
                    <a:pt x="0" y="36"/>
                  </a:lnTo>
                  <a:lnTo>
                    <a:pt x="6" y="60"/>
                  </a:lnTo>
                  <a:lnTo>
                    <a:pt x="30" y="78"/>
                  </a:lnTo>
                  <a:lnTo>
                    <a:pt x="54" y="90"/>
                  </a:lnTo>
                  <a:lnTo>
                    <a:pt x="71" y="90"/>
                  </a:lnTo>
                  <a:lnTo>
                    <a:pt x="71" y="90"/>
                  </a:lnTo>
                  <a:close/>
                  <a:moveTo>
                    <a:pt x="24" y="18"/>
                  </a:moveTo>
                  <a:lnTo>
                    <a:pt x="42" y="18"/>
                  </a:lnTo>
                  <a:lnTo>
                    <a:pt x="54" y="18"/>
                  </a:lnTo>
                  <a:lnTo>
                    <a:pt x="60" y="42"/>
                  </a:lnTo>
                  <a:lnTo>
                    <a:pt x="60" y="66"/>
                  </a:lnTo>
                  <a:lnTo>
                    <a:pt x="60" y="72"/>
                  </a:lnTo>
                  <a:lnTo>
                    <a:pt x="60" y="78"/>
                  </a:lnTo>
                  <a:lnTo>
                    <a:pt x="42" y="72"/>
                  </a:lnTo>
                  <a:lnTo>
                    <a:pt x="24" y="66"/>
                  </a:lnTo>
                  <a:lnTo>
                    <a:pt x="12" y="48"/>
                  </a:lnTo>
                  <a:lnTo>
                    <a:pt x="12" y="30"/>
                  </a:lnTo>
                  <a:lnTo>
                    <a:pt x="24" y="18"/>
                  </a:lnTo>
                  <a:lnTo>
                    <a:pt x="24"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62491" name="Oval 27"/>
            <p:cNvSpPr>
              <a:spLocks noChangeArrowheads="1"/>
            </p:cNvSpPr>
            <p:nvPr userDrawn="1"/>
          </p:nvSpPr>
          <p:spPr bwMode="ltGray">
            <a:xfrm>
              <a:off x="2444" y="3838"/>
              <a:ext cx="1380" cy="389"/>
            </a:xfrm>
            <a:prstGeom prst="ellipse">
              <a:avLst/>
            </a:prstGeom>
            <a:gradFill rotWithShape="0">
              <a:gsLst>
                <a:gs pos="0">
                  <a:schemeClr val="bg2">
                    <a:gamma/>
                    <a:tint val="81961"/>
                    <a:invGamma/>
                  </a:schemeClr>
                </a:gs>
                <a:gs pos="100000">
                  <a:schemeClr val="bg2"/>
                </a:gs>
              </a:gsLst>
              <a:lin ang="2700000" scaled="1"/>
            </a:gradFill>
            <a:ln w="9525">
              <a:noFill/>
              <a:round/>
              <a:headEnd/>
              <a:tailEnd/>
            </a:ln>
            <a:effectLst/>
          </p:spPr>
          <p:txBody>
            <a:bodyPr/>
            <a:lstStyle/>
            <a:p>
              <a:pPr>
                <a:defRPr/>
              </a:pPr>
              <a:endParaRPr lang="en-US"/>
            </a:p>
          </p:txBody>
        </p:sp>
        <p:sp>
          <p:nvSpPr>
            <p:cNvPr id="62492" name="Oval 28"/>
            <p:cNvSpPr>
              <a:spLocks noChangeArrowheads="1"/>
            </p:cNvSpPr>
            <p:nvPr userDrawn="1"/>
          </p:nvSpPr>
          <p:spPr bwMode="ltGray">
            <a:xfrm>
              <a:off x="2394" y="3834"/>
              <a:ext cx="1502" cy="288"/>
            </a:xfrm>
            <a:prstGeom prst="ellipse">
              <a:avLst/>
            </a:prstGeom>
            <a:gradFill rotWithShape="0">
              <a:gsLst>
                <a:gs pos="0">
                  <a:schemeClr val="bg2"/>
                </a:gs>
                <a:gs pos="100000">
                  <a:schemeClr val="bg2">
                    <a:gamma/>
                    <a:tint val="81961"/>
                    <a:invGamma/>
                  </a:schemeClr>
                </a:gs>
              </a:gsLst>
              <a:lin ang="5400000" scaled="1"/>
            </a:gradFill>
            <a:ln w="9525">
              <a:noFill/>
              <a:round/>
              <a:headEnd/>
              <a:tailEnd/>
            </a:ln>
            <a:effectLst/>
          </p:spPr>
          <p:txBody>
            <a:bodyPr/>
            <a:lstStyle/>
            <a:p>
              <a:pPr>
                <a:defRPr/>
              </a:pPr>
              <a:endParaRPr lang="en-US"/>
            </a:p>
          </p:txBody>
        </p:sp>
        <p:sp>
          <p:nvSpPr>
            <p:cNvPr id="62493" name="Oval 29"/>
            <p:cNvSpPr>
              <a:spLocks noChangeArrowheads="1"/>
            </p:cNvSpPr>
            <p:nvPr userDrawn="1"/>
          </p:nvSpPr>
          <p:spPr bwMode="ltGray">
            <a:xfrm>
              <a:off x="2441" y="3860"/>
              <a:ext cx="1425" cy="220"/>
            </a:xfrm>
            <a:prstGeom prst="ellipse">
              <a:avLst/>
            </a:prstGeom>
            <a:gradFill rotWithShape="0">
              <a:gsLst>
                <a:gs pos="0">
                  <a:schemeClr val="bg2"/>
                </a:gs>
                <a:gs pos="100000">
                  <a:schemeClr val="bg2">
                    <a:gamma/>
                    <a:tint val="81961"/>
                    <a:invGamma/>
                  </a:schemeClr>
                </a:gs>
              </a:gsLst>
              <a:lin ang="0" scaled="1"/>
            </a:gradFill>
            <a:ln w="9525">
              <a:noFill/>
              <a:round/>
              <a:headEnd/>
              <a:tailEnd/>
            </a:ln>
            <a:effectLst/>
          </p:spPr>
          <p:txBody>
            <a:bodyPr/>
            <a:lstStyle/>
            <a:p>
              <a:pPr>
                <a:defRPr/>
              </a:pPr>
              <a:endParaRPr lang="en-US"/>
            </a:p>
          </p:txBody>
        </p:sp>
        <p:sp>
          <p:nvSpPr>
            <p:cNvPr id="62494" name="Freeform 30"/>
            <p:cNvSpPr>
              <a:spLocks noEditPoints="1"/>
            </p:cNvSpPr>
            <p:nvPr userDrawn="1"/>
          </p:nvSpPr>
          <p:spPr bwMode="ltGray">
            <a:xfrm>
              <a:off x="3743" y="3788"/>
              <a:ext cx="90" cy="96"/>
            </a:xfrm>
            <a:custGeom>
              <a:avLst/>
              <a:gdLst/>
              <a:ahLst/>
              <a:cxnLst>
                <a:cxn ang="0">
                  <a:pos x="66" y="96"/>
                </a:cxn>
                <a:cxn ang="0">
                  <a:pos x="78" y="66"/>
                </a:cxn>
                <a:cxn ang="0">
                  <a:pos x="90" y="42"/>
                </a:cxn>
                <a:cxn ang="0">
                  <a:pos x="78" y="18"/>
                </a:cxn>
                <a:cxn ang="0">
                  <a:pos x="60" y="0"/>
                </a:cxn>
                <a:cxn ang="0">
                  <a:pos x="30" y="6"/>
                </a:cxn>
                <a:cxn ang="0">
                  <a:pos x="18" y="18"/>
                </a:cxn>
                <a:cxn ang="0">
                  <a:pos x="6" y="30"/>
                </a:cxn>
                <a:cxn ang="0">
                  <a:pos x="0" y="42"/>
                </a:cxn>
                <a:cxn ang="0">
                  <a:pos x="6" y="60"/>
                </a:cxn>
                <a:cxn ang="0">
                  <a:pos x="24" y="78"/>
                </a:cxn>
                <a:cxn ang="0">
                  <a:pos x="48" y="90"/>
                </a:cxn>
                <a:cxn ang="0">
                  <a:pos x="66" y="96"/>
                </a:cxn>
                <a:cxn ang="0">
                  <a:pos x="66" y="96"/>
                </a:cxn>
                <a:cxn ang="0">
                  <a:pos x="42" y="18"/>
                </a:cxn>
                <a:cxn ang="0">
                  <a:pos x="60" y="18"/>
                </a:cxn>
                <a:cxn ang="0">
                  <a:pos x="72" y="24"/>
                </a:cxn>
                <a:cxn ang="0">
                  <a:pos x="72" y="36"/>
                </a:cxn>
                <a:cxn ang="0">
                  <a:pos x="72" y="48"/>
                </a:cxn>
                <a:cxn ang="0">
                  <a:pos x="66" y="72"/>
                </a:cxn>
                <a:cxn ang="0">
                  <a:pos x="60" y="78"/>
                </a:cxn>
                <a:cxn ang="0">
                  <a:pos x="60" y="84"/>
                </a:cxn>
                <a:cxn ang="0">
                  <a:pos x="42" y="72"/>
                </a:cxn>
                <a:cxn ang="0">
                  <a:pos x="30" y="66"/>
                </a:cxn>
                <a:cxn ang="0">
                  <a:pos x="18" y="42"/>
                </a:cxn>
                <a:cxn ang="0">
                  <a:pos x="24" y="30"/>
                </a:cxn>
                <a:cxn ang="0">
                  <a:pos x="42" y="18"/>
                </a:cxn>
                <a:cxn ang="0">
                  <a:pos x="42" y="18"/>
                </a:cxn>
              </a:cxnLst>
              <a:rect l="0" t="0" r="r" b="b"/>
              <a:pathLst>
                <a:path w="90" h="96">
                  <a:moveTo>
                    <a:pt x="66" y="96"/>
                  </a:moveTo>
                  <a:lnTo>
                    <a:pt x="78" y="66"/>
                  </a:lnTo>
                  <a:lnTo>
                    <a:pt x="90" y="42"/>
                  </a:lnTo>
                  <a:lnTo>
                    <a:pt x="78" y="18"/>
                  </a:lnTo>
                  <a:lnTo>
                    <a:pt x="60" y="0"/>
                  </a:lnTo>
                  <a:lnTo>
                    <a:pt x="30" y="6"/>
                  </a:lnTo>
                  <a:lnTo>
                    <a:pt x="18" y="18"/>
                  </a:lnTo>
                  <a:lnTo>
                    <a:pt x="6" y="30"/>
                  </a:lnTo>
                  <a:lnTo>
                    <a:pt x="0" y="42"/>
                  </a:lnTo>
                  <a:lnTo>
                    <a:pt x="6" y="60"/>
                  </a:lnTo>
                  <a:lnTo>
                    <a:pt x="24" y="78"/>
                  </a:lnTo>
                  <a:lnTo>
                    <a:pt x="48" y="90"/>
                  </a:lnTo>
                  <a:lnTo>
                    <a:pt x="66" y="96"/>
                  </a:lnTo>
                  <a:lnTo>
                    <a:pt x="66" y="96"/>
                  </a:lnTo>
                  <a:close/>
                  <a:moveTo>
                    <a:pt x="42" y="18"/>
                  </a:moveTo>
                  <a:lnTo>
                    <a:pt x="60" y="18"/>
                  </a:lnTo>
                  <a:lnTo>
                    <a:pt x="72" y="24"/>
                  </a:lnTo>
                  <a:lnTo>
                    <a:pt x="72" y="36"/>
                  </a:lnTo>
                  <a:lnTo>
                    <a:pt x="72" y="48"/>
                  </a:lnTo>
                  <a:lnTo>
                    <a:pt x="66" y="72"/>
                  </a:lnTo>
                  <a:lnTo>
                    <a:pt x="60" y="78"/>
                  </a:lnTo>
                  <a:lnTo>
                    <a:pt x="60" y="84"/>
                  </a:lnTo>
                  <a:lnTo>
                    <a:pt x="42" y="72"/>
                  </a:lnTo>
                  <a:lnTo>
                    <a:pt x="30" y="66"/>
                  </a:lnTo>
                  <a:lnTo>
                    <a:pt x="18" y="42"/>
                  </a:lnTo>
                  <a:lnTo>
                    <a:pt x="24" y="30"/>
                  </a:lnTo>
                  <a:lnTo>
                    <a:pt x="42" y="18"/>
                  </a:lnTo>
                  <a:lnTo>
                    <a:pt x="42"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62495" name="Freeform 31"/>
            <p:cNvSpPr>
              <a:spLocks noEditPoints="1"/>
            </p:cNvSpPr>
            <p:nvPr userDrawn="1"/>
          </p:nvSpPr>
          <p:spPr bwMode="ltGray">
            <a:xfrm>
              <a:off x="5422" y="3603"/>
              <a:ext cx="72" cy="108"/>
            </a:xfrm>
            <a:custGeom>
              <a:avLst/>
              <a:gdLst/>
              <a:ahLst/>
              <a:cxnLst>
                <a:cxn ang="0">
                  <a:pos x="0" y="90"/>
                </a:cxn>
                <a:cxn ang="0">
                  <a:pos x="12" y="102"/>
                </a:cxn>
                <a:cxn ang="0">
                  <a:pos x="24" y="108"/>
                </a:cxn>
                <a:cxn ang="0">
                  <a:pos x="48" y="108"/>
                </a:cxn>
                <a:cxn ang="0">
                  <a:pos x="66" y="96"/>
                </a:cxn>
                <a:cxn ang="0">
                  <a:pos x="72" y="66"/>
                </a:cxn>
                <a:cxn ang="0">
                  <a:pos x="66" y="42"/>
                </a:cxn>
                <a:cxn ang="0">
                  <a:pos x="60" y="18"/>
                </a:cxn>
                <a:cxn ang="0">
                  <a:pos x="48" y="6"/>
                </a:cxn>
                <a:cxn ang="0">
                  <a:pos x="42" y="0"/>
                </a:cxn>
                <a:cxn ang="0">
                  <a:pos x="42" y="0"/>
                </a:cxn>
                <a:cxn ang="0">
                  <a:pos x="36" y="0"/>
                </a:cxn>
                <a:cxn ang="0">
                  <a:pos x="18" y="24"/>
                </a:cxn>
                <a:cxn ang="0">
                  <a:pos x="6" y="48"/>
                </a:cxn>
                <a:cxn ang="0">
                  <a:pos x="0" y="66"/>
                </a:cxn>
                <a:cxn ang="0">
                  <a:pos x="0" y="90"/>
                </a:cxn>
                <a:cxn ang="0">
                  <a:pos x="0" y="90"/>
                </a:cxn>
                <a:cxn ang="0">
                  <a:pos x="12" y="66"/>
                </a:cxn>
                <a:cxn ang="0">
                  <a:pos x="18" y="48"/>
                </a:cxn>
                <a:cxn ang="0">
                  <a:pos x="24" y="36"/>
                </a:cxn>
                <a:cxn ang="0">
                  <a:pos x="30" y="24"/>
                </a:cxn>
                <a:cxn ang="0">
                  <a:pos x="36" y="18"/>
                </a:cxn>
                <a:cxn ang="0">
                  <a:pos x="54" y="30"/>
                </a:cxn>
                <a:cxn ang="0">
                  <a:pos x="60" y="48"/>
                </a:cxn>
                <a:cxn ang="0">
                  <a:pos x="66" y="72"/>
                </a:cxn>
                <a:cxn ang="0">
                  <a:pos x="66" y="84"/>
                </a:cxn>
                <a:cxn ang="0">
                  <a:pos x="54" y="96"/>
                </a:cxn>
                <a:cxn ang="0">
                  <a:pos x="30" y="102"/>
                </a:cxn>
                <a:cxn ang="0">
                  <a:pos x="24" y="96"/>
                </a:cxn>
                <a:cxn ang="0">
                  <a:pos x="12" y="90"/>
                </a:cxn>
                <a:cxn ang="0">
                  <a:pos x="12" y="78"/>
                </a:cxn>
                <a:cxn ang="0">
                  <a:pos x="12" y="66"/>
                </a:cxn>
                <a:cxn ang="0">
                  <a:pos x="12" y="66"/>
                </a:cxn>
              </a:cxnLst>
              <a:rect l="0" t="0" r="r" b="b"/>
              <a:pathLst>
                <a:path w="72" h="108">
                  <a:moveTo>
                    <a:pt x="0" y="90"/>
                  </a:moveTo>
                  <a:lnTo>
                    <a:pt x="12" y="102"/>
                  </a:lnTo>
                  <a:lnTo>
                    <a:pt x="24" y="108"/>
                  </a:lnTo>
                  <a:lnTo>
                    <a:pt x="48" y="108"/>
                  </a:lnTo>
                  <a:lnTo>
                    <a:pt x="66" y="96"/>
                  </a:lnTo>
                  <a:lnTo>
                    <a:pt x="72" y="66"/>
                  </a:lnTo>
                  <a:lnTo>
                    <a:pt x="66" y="42"/>
                  </a:lnTo>
                  <a:lnTo>
                    <a:pt x="60" y="18"/>
                  </a:lnTo>
                  <a:lnTo>
                    <a:pt x="48" y="6"/>
                  </a:lnTo>
                  <a:lnTo>
                    <a:pt x="42" y="0"/>
                  </a:lnTo>
                  <a:lnTo>
                    <a:pt x="42" y="0"/>
                  </a:lnTo>
                  <a:lnTo>
                    <a:pt x="36" y="0"/>
                  </a:lnTo>
                  <a:lnTo>
                    <a:pt x="18" y="24"/>
                  </a:lnTo>
                  <a:lnTo>
                    <a:pt x="6" y="48"/>
                  </a:lnTo>
                  <a:lnTo>
                    <a:pt x="0" y="66"/>
                  </a:lnTo>
                  <a:lnTo>
                    <a:pt x="0" y="90"/>
                  </a:lnTo>
                  <a:lnTo>
                    <a:pt x="0" y="90"/>
                  </a:lnTo>
                  <a:close/>
                  <a:moveTo>
                    <a:pt x="12" y="66"/>
                  </a:moveTo>
                  <a:lnTo>
                    <a:pt x="18" y="48"/>
                  </a:lnTo>
                  <a:lnTo>
                    <a:pt x="24" y="36"/>
                  </a:lnTo>
                  <a:lnTo>
                    <a:pt x="30" y="24"/>
                  </a:lnTo>
                  <a:lnTo>
                    <a:pt x="36" y="18"/>
                  </a:lnTo>
                  <a:lnTo>
                    <a:pt x="54" y="30"/>
                  </a:lnTo>
                  <a:lnTo>
                    <a:pt x="60" y="48"/>
                  </a:lnTo>
                  <a:lnTo>
                    <a:pt x="66" y="72"/>
                  </a:lnTo>
                  <a:lnTo>
                    <a:pt x="66" y="84"/>
                  </a:lnTo>
                  <a:lnTo>
                    <a:pt x="54" y="96"/>
                  </a:lnTo>
                  <a:lnTo>
                    <a:pt x="30" y="102"/>
                  </a:lnTo>
                  <a:lnTo>
                    <a:pt x="24" y="96"/>
                  </a:lnTo>
                  <a:lnTo>
                    <a:pt x="12" y="90"/>
                  </a:lnTo>
                  <a:lnTo>
                    <a:pt x="12" y="78"/>
                  </a:lnTo>
                  <a:lnTo>
                    <a:pt x="12" y="66"/>
                  </a:lnTo>
                  <a:lnTo>
                    <a:pt x="12" y="6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62496" name="Rectangle 32"/>
            <p:cNvSpPr>
              <a:spLocks noChangeArrowheads="1"/>
            </p:cNvSpPr>
            <p:nvPr userDrawn="1"/>
          </p:nvSpPr>
          <p:spPr bwMode="ltGray">
            <a:xfrm>
              <a:off x="4238" y="1773"/>
              <a:ext cx="173" cy="2539"/>
            </a:xfrm>
            <a:prstGeom prst="rect">
              <a:avLst/>
            </a:prstGeom>
            <a:gradFill rotWithShape="0">
              <a:gsLst>
                <a:gs pos="0">
                  <a:schemeClr val="bg2">
                    <a:gamma/>
                    <a:tint val="81961"/>
                    <a:invGamma/>
                  </a:schemeClr>
                </a:gs>
                <a:gs pos="100000">
                  <a:schemeClr val="bg2"/>
                </a:gs>
              </a:gsLst>
              <a:lin ang="0" scaled="1"/>
            </a:gradFill>
            <a:ln w="9525">
              <a:noFill/>
              <a:miter lim="800000"/>
              <a:headEnd/>
              <a:tailEnd/>
            </a:ln>
            <a:effectLst/>
          </p:spPr>
          <p:txBody>
            <a:bodyPr/>
            <a:lstStyle/>
            <a:p>
              <a:pPr>
                <a:defRPr/>
              </a:pPr>
              <a:endParaRPr lang="en-US"/>
            </a:p>
          </p:txBody>
        </p:sp>
        <p:sp>
          <p:nvSpPr>
            <p:cNvPr id="62497" name="Rectangle 33"/>
            <p:cNvSpPr>
              <a:spLocks noChangeArrowheads="1"/>
            </p:cNvSpPr>
            <p:nvPr userDrawn="1"/>
          </p:nvSpPr>
          <p:spPr bwMode="ltGray">
            <a:xfrm>
              <a:off x="4288" y="1545"/>
              <a:ext cx="76" cy="240"/>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62498" name="AutoShape 34"/>
            <p:cNvSpPr>
              <a:spLocks noChangeArrowheads="1"/>
            </p:cNvSpPr>
            <p:nvPr userDrawn="1"/>
          </p:nvSpPr>
          <p:spPr bwMode="ltGray">
            <a:xfrm>
              <a:off x="4220" y="1743"/>
              <a:ext cx="205" cy="52"/>
            </a:xfrm>
            <a:prstGeom prst="roundRect">
              <a:avLst>
                <a:gd name="adj" fmla="val 16667"/>
              </a:avLst>
            </a:prstGeom>
            <a:gradFill rotWithShape="0">
              <a:gsLst>
                <a:gs pos="0">
                  <a:schemeClr val="bg2"/>
                </a:gs>
                <a:gs pos="100000">
                  <a:schemeClr val="bg2">
                    <a:gamma/>
                    <a:tint val="81961"/>
                    <a:invGamma/>
                  </a:schemeClr>
                </a:gs>
              </a:gsLst>
              <a:lin ang="5400000" scaled="1"/>
            </a:gradFill>
            <a:ln w="9525">
              <a:noFill/>
              <a:round/>
              <a:headEnd/>
              <a:tailEnd/>
            </a:ln>
            <a:effectLst/>
          </p:spPr>
          <p:txBody>
            <a:bodyPr/>
            <a:lstStyle/>
            <a:p>
              <a:pPr>
                <a:defRPr/>
              </a:pPr>
              <a:endParaRPr lang="en-US"/>
            </a:p>
          </p:txBody>
        </p:sp>
        <p:sp>
          <p:nvSpPr>
            <p:cNvPr id="62499" name="Freeform 35"/>
            <p:cNvSpPr>
              <a:spLocks/>
            </p:cNvSpPr>
            <p:nvPr userDrawn="1"/>
          </p:nvSpPr>
          <p:spPr bwMode="ltGray">
            <a:xfrm>
              <a:off x="4306" y="1529"/>
              <a:ext cx="252" cy="1576"/>
            </a:xfrm>
            <a:custGeom>
              <a:avLst/>
              <a:gdLst/>
              <a:ahLst/>
              <a:cxnLst>
                <a:cxn ang="0">
                  <a:pos x="252" y="1576"/>
                </a:cxn>
                <a:cxn ang="0">
                  <a:pos x="12" y="84"/>
                </a:cxn>
                <a:cxn ang="0">
                  <a:pos x="12" y="60"/>
                </a:cxn>
                <a:cxn ang="0">
                  <a:pos x="0" y="12"/>
                </a:cxn>
                <a:cxn ang="0">
                  <a:pos x="72" y="0"/>
                </a:cxn>
                <a:cxn ang="0">
                  <a:pos x="72" y="0"/>
                </a:cxn>
                <a:cxn ang="0">
                  <a:pos x="78" y="48"/>
                </a:cxn>
                <a:cxn ang="0">
                  <a:pos x="88" y="66"/>
                </a:cxn>
              </a:cxnLst>
              <a:rect l="0" t="0" r="r" b="b"/>
              <a:pathLst>
                <a:path w="252" h="1576">
                  <a:moveTo>
                    <a:pt x="252" y="1576"/>
                  </a:moveTo>
                  <a:lnTo>
                    <a:pt x="12" y="84"/>
                  </a:lnTo>
                  <a:lnTo>
                    <a:pt x="12" y="60"/>
                  </a:lnTo>
                  <a:lnTo>
                    <a:pt x="0" y="12"/>
                  </a:lnTo>
                  <a:lnTo>
                    <a:pt x="72" y="0"/>
                  </a:lnTo>
                  <a:lnTo>
                    <a:pt x="72" y="0"/>
                  </a:lnTo>
                  <a:lnTo>
                    <a:pt x="78" y="48"/>
                  </a:lnTo>
                  <a:lnTo>
                    <a:pt x="88" y="66"/>
                  </a:lnTo>
                </a:path>
              </a:pathLst>
            </a:custGeom>
            <a:gradFill rotWithShape="0">
              <a:gsLst>
                <a:gs pos="0">
                  <a:schemeClr val="bg2">
                    <a:gamma/>
                    <a:tint val="81961"/>
                    <a:invGamma/>
                  </a:schemeClr>
                </a:gs>
                <a:gs pos="100000">
                  <a:schemeClr val="bg2"/>
                </a:gs>
              </a:gsLst>
              <a:lin ang="2700000" scaled="1"/>
            </a:gradFill>
            <a:ln w="9525">
              <a:noFill/>
              <a:round/>
              <a:headEnd/>
              <a:tailEnd/>
            </a:ln>
          </p:spPr>
          <p:txBody>
            <a:bodyPr/>
            <a:lstStyle/>
            <a:p>
              <a:pPr>
                <a:defRPr/>
              </a:pPr>
              <a:endParaRPr lang="en-US"/>
            </a:p>
          </p:txBody>
        </p:sp>
        <p:sp>
          <p:nvSpPr>
            <p:cNvPr id="62500" name="Freeform 36"/>
            <p:cNvSpPr>
              <a:spLocks/>
            </p:cNvSpPr>
            <p:nvPr userDrawn="1"/>
          </p:nvSpPr>
          <p:spPr bwMode="ltGray">
            <a:xfrm>
              <a:off x="4169" y="1421"/>
              <a:ext cx="317" cy="138"/>
            </a:xfrm>
            <a:custGeom>
              <a:avLst/>
              <a:gdLst/>
              <a:ahLst/>
              <a:cxnLst>
                <a:cxn ang="0">
                  <a:pos x="161" y="0"/>
                </a:cxn>
                <a:cxn ang="0">
                  <a:pos x="227" y="6"/>
                </a:cxn>
                <a:cxn ang="0">
                  <a:pos x="275" y="36"/>
                </a:cxn>
                <a:cxn ang="0">
                  <a:pos x="304" y="78"/>
                </a:cxn>
                <a:cxn ang="0">
                  <a:pos x="316" y="138"/>
                </a:cxn>
                <a:cxn ang="0">
                  <a:pos x="0" y="138"/>
                </a:cxn>
                <a:cxn ang="0">
                  <a:pos x="11" y="78"/>
                </a:cxn>
                <a:cxn ang="0">
                  <a:pos x="47" y="36"/>
                </a:cxn>
                <a:cxn ang="0">
                  <a:pos x="95" y="6"/>
                </a:cxn>
                <a:cxn ang="0">
                  <a:pos x="161" y="0"/>
                </a:cxn>
                <a:cxn ang="0">
                  <a:pos x="161" y="0"/>
                </a:cxn>
              </a:cxnLst>
              <a:rect l="0" t="0" r="r" b="b"/>
              <a:pathLst>
                <a:path w="316" h="138">
                  <a:moveTo>
                    <a:pt x="161" y="0"/>
                  </a:moveTo>
                  <a:lnTo>
                    <a:pt x="227" y="6"/>
                  </a:lnTo>
                  <a:lnTo>
                    <a:pt x="275" y="36"/>
                  </a:lnTo>
                  <a:lnTo>
                    <a:pt x="304" y="78"/>
                  </a:lnTo>
                  <a:lnTo>
                    <a:pt x="316" y="138"/>
                  </a:lnTo>
                  <a:lnTo>
                    <a:pt x="0" y="138"/>
                  </a:lnTo>
                  <a:lnTo>
                    <a:pt x="11" y="78"/>
                  </a:lnTo>
                  <a:lnTo>
                    <a:pt x="47" y="36"/>
                  </a:lnTo>
                  <a:lnTo>
                    <a:pt x="95" y="6"/>
                  </a:lnTo>
                  <a:lnTo>
                    <a:pt x="161" y="0"/>
                  </a:lnTo>
                  <a:lnTo>
                    <a:pt x="161" y="0"/>
                  </a:lnTo>
                  <a:close/>
                </a:path>
              </a:pathLst>
            </a:custGeom>
            <a:gradFill rotWithShape="0">
              <a:gsLst>
                <a:gs pos="0">
                  <a:schemeClr val="bg2">
                    <a:gamma/>
                    <a:tint val="81961"/>
                    <a:invGamma/>
                  </a:schemeClr>
                </a:gs>
                <a:gs pos="100000">
                  <a:schemeClr val="bg2"/>
                </a:gs>
              </a:gsLst>
              <a:lin ang="0" scaled="1"/>
            </a:gradFill>
            <a:ln w="9525">
              <a:noFill/>
              <a:round/>
              <a:headEnd/>
              <a:tailEnd/>
            </a:ln>
          </p:spPr>
          <p:txBody>
            <a:bodyPr/>
            <a:lstStyle/>
            <a:p>
              <a:pPr>
                <a:defRPr/>
              </a:pPr>
              <a:endParaRPr lang="en-US"/>
            </a:p>
          </p:txBody>
        </p:sp>
      </p:grpSp>
      <p:sp>
        <p:nvSpPr>
          <p:cNvPr id="62501" name="Rectangle 37"/>
          <p:cNvSpPr>
            <a:spLocks noGrp="1" noChangeArrowheads="1"/>
          </p:cNvSpPr>
          <p:nvPr>
            <p:ph type="title"/>
          </p:nvPr>
        </p:nvSpPr>
        <p:spPr bwMode="auto">
          <a:xfrm>
            <a:off x="457200" y="277813"/>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hu-HU" smtClean="0"/>
              <a:t>Mintacím szerkesztése</a:t>
            </a:r>
          </a:p>
        </p:txBody>
      </p:sp>
      <p:sp>
        <p:nvSpPr>
          <p:cNvPr id="62502" name="Rectangle 38"/>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p>
        </p:txBody>
      </p:sp>
      <p:sp>
        <p:nvSpPr>
          <p:cNvPr id="62503" name="Rectangle 39"/>
          <p:cNvSpPr>
            <a:spLocks noGrp="1" noChangeArrowheads="1"/>
          </p:cNvSpPr>
          <p:nvPr>
            <p:ph type="dt" sz="half" idx="2"/>
          </p:nvPr>
        </p:nvSpPr>
        <p:spPr bwMode="auto">
          <a:xfrm>
            <a:off x="457200" y="6278563"/>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hu-HU"/>
          </a:p>
        </p:txBody>
      </p:sp>
      <p:sp>
        <p:nvSpPr>
          <p:cNvPr id="62504" name="Rectangle 40"/>
          <p:cNvSpPr>
            <a:spLocks noGrp="1" noChangeArrowheads="1"/>
          </p:cNvSpPr>
          <p:nvPr>
            <p:ph type="ftr" sz="quarter" idx="3"/>
          </p:nvPr>
        </p:nvSpPr>
        <p:spPr bwMode="auto">
          <a:xfrm>
            <a:off x="3124200" y="6278563"/>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lvl1pPr>
          </a:lstStyle>
          <a:p>
            <a:pPr>
              <a:defRPr/>
            </a:pPr>
            <a:endParaRPr lang="hu-HU"/>
          </a:p>
        </p:txBody>
      </p:sp>
      <p:sp>
        <p:nvSpPr>
          <p:cNvPr id="62505" name="Rectangle 41"/>
          <p:cNvSpPr>
            <a:spLocks noGrp="1" noChangeArrowheads="1"/>
          </p:cNvSpPr>
          <p:nvPr>
            <p:ph type="sldNum" sz="quarter" idx="4"/>
          </p:nvPr>
        </p:nvSpPr>
        <p:spPr bwMode="auto">
          <a:xfrm>
            <a:off x="6553200" y="6278563"/>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7DC78EE9-0EA5-4DCD-861A-B227C72DEB14}" type="slidenum">
              <a:rPr lang="hu-HU"/>
              <a:pPr>
                <a:defRPr/>
              </a:pPr>
              <a:t>‹#›</a:t>
            </a:fld>
            <a:endParaRPr lang="hu-HU"/>
          </a:p>
        </p:txBody>
      </p:sp>
    </p:spTree>
  </p:cSld>
  <p:clrMap bg1="dk2" tx1="lt1" bg2="dk1" tx2="lt2" accent1="accent1" accent2="accent2" accent3="accent3" accent4="accent4" accent5="accent5" accent6="accent6" hlink="hlink" folHlink="folHlink"/>
  <p:sldLayoutIdLst>
    <p:sldLayoutId id="2147483758"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 id="2147483755" r:id="rId12"/>
    <p:sldLayoutId id="2147483756" r:id="rId13"/>
    <p:sldLayoutId id="2147483757" r:id="rId14"/>
  </p:sldLayoutIdLst>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chemeClr val="hlink"/>
        </a:buClr>
        <a:buSzPct val="65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1"/>
        </a:buClr>
        <a:buSzPct val="65000"/>
        <a:buFont typeface="Wingdings" pitchFamily="2" charset="2"/>
        <a:buChar char="n"/>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accent2"/>
        </a:buClr>
        <a:buSzPct val="65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1"/>
        </a:buClr>
        <a:buSzPct val="65000"/>
        <a:buFont typeface="Wingdings" pitchFamily="2" charset="2"/>
        <a:buChar char="n"/>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hyperlink" Target="http://www.didactic.ro/" TargetMode="External"/><Relationship Id="rId2" Type="http://schemas.openxmlformats.org/officeDocument/2006/relationships/hyperlink" Target="http://www.epsilon.ro/"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971600" y="476672"/>
            <a:ext cx="7272338" cy="1224880"/>
          </a:xfrm>
        </p:spPr>
        <p:txBody>
          <a:bodyPr/>
          <a:lstStyle/>
          <a:p>
            <a:pPr eaLnBrk="1" hangingPunct="1">
              <a:defRPr/>
            </a:pPr>
            <a:r>
              <a:rPr lang="ro-RO" sz="6000" dirty="0" smtClean="0">
                <a:latin typeface="Monotype Corsiva" pitchFamily="66" charset="0"/>
              </a:rPr>
              <a:t>Bani de tabără</a:t>
            </a:r>
            <a:endParaRPr lang="hu-HU" sz="6000" dirty="0" smtClean="0">
              <a:latin typeface="Monotype Corsiva" pitchFamily="66" charset="0"/>
            </a:endParaRPr>
          </a:p>
        </p:txBody>
      </p:sp>
      <p:sp>
        <p:nvSpPr>
          <p:cNvPr id="2051" name="Rectangle 3"/>
          <p:cNvSpPr>
            <a:spLocks noGrp="1" noChangeArrowheads="1"/>
          </p:cNvSpPr>
          <p:nvPr>
            <p:ph type="subTitle" idx="1"/>
          </p:nvPr>
        </p:nvSpPr>
        <p:spPr>
          <a:xfrm>
            <a:off x="250825" y="2349500"/>
            <a:ext cx="3995738" cy="1752600"/>
          </a:xfrm>
        </p:spPr>
        <p:txBody>
          <a:bodyPr/>
          <a:lstStyle/>
          <a:p>
            <a:pPr eaLnBrk="1" hangingPunct="1">
              <a:defRPr/>
            </a:pPr>
            <a:r>
              <a:rPr lang="hu-HU" sz="2400" dirty="0" smtClean="0"/>
              <a:t>Autori:Erdei Diana-              Nikolette</a:t>
            </a:r>
          </a:p>
          <a:p>
            <a:pPr eaLnBrk="1" hangingPunct="1">
              <a:defRPr/>
            </a:pPr>
            <a:r>
              <a:rPr lang="hu-HU" sz="2400" dirty="0" smtClean="0"/>
              <a:t>     Kis Zsolt-Károly</a:t>
            </a:r>
          </a:p>
        </p:txBody>
      </p:sp>
      <p:sp>
        <p:nvSpPr>
          <p:cNvPr id="2054" name="Rectangle 6"/>
          <p:cNvSpPr>
            <a:spLocks noChangeArrowheads="1"/>
          </p:cNvSpPr>
          <p:nvPr/>
        </p:nvSpPr>
        <p:spPr bwMode="auto">
          <a:xfrm>
            <a:off x="1116013" y="4941888"/>
            <a:ext cx="6985000" cy="960437"/>
          </a:xfrm>
          <a:prstGeom prst="rect">
            <a:avLst/>
          </a:prstGeom>
          <a:noFill/>
          <a:ln w="9525">
            <a:noFill/>
            <a:miter lim="800000"/>
            <a:headEnd/>
            <a:tailEnd/>
          </a:ln>
          <a:effectLst/>
        </p:spPr>
        <p:txBody>
          <a:bodyPr/>
          <a:lstStyle/>
          <a:p>
            <a:pPr algn="ctr">
              <a:spcBef>
                <a:spcPct val="20000"/>
              </a:spcBef>
              <a:buClr>
                <a:schemeClr val="hlink"/>
              </a:buClr>
              <a:buSzPct val="65000"/>
              <a:buFont typeface="Wingdings" pitchFamily="2" charset="2"/>
              <a:buNone/>
              <a:defRPr/>
            </a:pPr>
            <a:r>
              <a:rPr lang="hu-HU" sz="2400" dirty="0" smtClean="0">
                <a:effectLst>
                  <a:outerShdw blurRad="38100" dist="38100" dir="2700000" algn="tl">
                    <a:srgbClr val="000000"/>
                  </a:outerShdw>
                </a:effectLst>
              </a:rPr>
              <a:t>Liceul Teologic Romano-Catolic „Szent </a:t>
            </a:r>
            <a:r>
              <a:rPr lang="hu-HU" sz="2400" dirty="0">
                <a:effectLst>
                  <a:outerShdw blurRad="38100" dist="38100" dir="2700000" algn="tl">
                    <a:srgbClr val="000000"/>
                  </a:outerShdw>
                </a:effectLst>
              </a:rPr>
              <a:t>László” </a:t>
            </a:r>
            <a:r>
              <a:rPr lang="hu-HU" sz="2400" dirty="0" smtClean="0">
                <a:effectLst>
                  <a:outerShdw blurRad="38100" dist="38100" dir="2700000" algn="tl">
                    <a:srgbClr val="000000"/>
                  </a:outerShdw>
                </a:effectLst>
              </a:rPr>
              <a:t>, Oradea</a:t>
            </a:r>
            <a:endParaRPr lang="hu-HU" sz="2400" dirty="0">
              <a:effectLst>
                <a:outerShdw blurRad="38100" dist="38100" dir="2700000" algn="tl">
                  <a:srgbClr val="000000"/>
                </a:outerShdw>
              </a:effectLst>
            </a:endParaRPr>
          </a:p>
        </p:txBody>
      </p:sp>
      <p:pic>
        <p:nvPicPr>
          <p:cNvPr id="6150" name="Picture 7" descr="Nokia_3310"/>
          <p:cNvPicPr>
            <a:picLocks noChangeAspect="1" noChangeArrowheads="1"/>
          </p:cNvPicPr>
          <p:nvPr/>
        </p:nvPicPr>
        <p:blipFill>
          <a:blip r:embed="rId2" cstate="print"/>
          <a:srcRect/>
          <a:stretch>
            <a:fillRect/>
          </a:stretch>
        </p:blipFill>
        <p:spPr bwMode="auto">
          <a:xfrm>
            <a:off x="3851275" y="2781300"/>
            <a:ext cx="998538" cy="2160588"/>
          </a:xfrm>
          <a:prstGeom prst="rect">
            <a:avLst/>
          </a:prstGeom>
          <a:noFill/>
          <a:ln w="9525">
            <a:noFill/>
            <a:miter lim="800000"/>
            <a:headEnd/>
            <a:tailEnd/>
          </a:ln>
        </p:spPr>
      </p:pic>
      <p:pic>
        <p:nvPicPr>
          <p:cNvPr id="6151" name="Picture 8" descr="02_nokia_internet_radio_lowres"/>
          <p:cNvPicPr>
            <a:picLocks noChangeAspect="1" noChangeArrowheads="1"/>
          </p:cNvPicPr>
          <p:nvPr/>
        </p:nvPicPr>
        <p:blipFill>
          <a:blip r:embed="rId3" cstate="print"/>
          <a:srcRect/>
          <a:stretch>
            <a:fillRect/>
          </a:stretch>
        </p:blipFill>
        <p:spPr bwMode="auto">
          <a:xfrm>
            <a:off x="0" y="4572000"/>
            <a:ext cx="1500188" cy="2455863"/>
          </a:xfrm>
          <a:prstGeom prst="rect">
            <a:avLst/>
          </a:prstGeom>
          <a:noFill/>
          <a:ln w="9525">
            <a:noFill/>
            <a:miter lim="800000"/>
            <a:headEnd/>
            <a:tailEnd/>
          </a:ln>
        </p:spPr>
      </p:pic>
      <p:pic>
        <p:nvPicPr>
          <p:cNvPr id="6152" name="Picture 9" descr="nokia-5800-xpressmusic-double"/>
          <p:cNvPicPr>
            <a:picLocks noChangeAspect="1" noChangeArrowheads="1"/>
          </p:cNvPicPr>
          <p:nvPr/>
        </p:nvPicPr>
        <p:blipFill>
          <a:blip r:embed="rId4" cstate="print"/>
          <a:srcRect/>
          <a:stretch>
            <a:fillRect/>
          </a:stretch>
        </p:blipFill>
        <p:spPr bwMode="auto">
          <a:xfrm>
            <a:off x="7572375" y="4913313"/>
            <a:ext cx="1793875" cy="19446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p:txBody>
          <a:bodyPr/>
          <a:lstStyle/>
          <a:p>
            <a:pPr eaLnBrk="1" hangingPunct="1">
              <a:defRPr/>
            </a:pPr>
            <a:r>
              <a:rPr lang="hu-HU" sz="4000" b="1" u="sng" dirty="0" smtClean="0"/>
              <a:t>Bibliografie</a:t>
            </a:r>
            <a:endParaRPr lang="en-US" sz="4000" b="1" i="1" dirty="0" smtClean="0"/>
          </a:p>
        </p:txBody>
      </p:sp>
      <p:sp>
        <p:nvSpPr>
          <p:cNvPr id="75779" name="Rectangle 3"/>
          <p:cNvSpPr>
            <a:spLocks noGrp="1" noChangeArrowheads="1"/>
          </p:cNvSpPr>
          <p:nvPr>
            <p:ph type="body" idx="1"/>
          </p:nvPr>
        </p:nvSpPr>
        <p:spPr/>
        <p:txBody>
          <a:bodyPr/>
          <a:lstStyle/>
          <a:p>
            <a:pPr eaLnBrk="1" hangingPunct="1">
              <a:lnSpc>
                <a:spcPct val="80000"/>
              </a:lnSpc>
            </a:pPr>
            <a:r>
              <a:rPr lang="hu-HU" sz="2000" b="1" i="1" smtClean="0"/>
              <a:t>www.sulinet.hu</a:t>
            </a:r>
            <a:endParaRPr lang="ro-RO" sz="2000" b="1" i="1" smtClean="0">
              <a:hlinkClick r:id="rId2"/>
            </a:endParaRPr>
          </a:p>
          <a:p>
            <a:pPr eaLnBrk="1" hangingPunct="1">
              <a:lnSpc>
                <a:spcPct val="80000"/>
              </a:lnSpc>
            </a:pPr>
            <a:r>
              <a:rPr lang="ro-RO" sz="2000" b="1" i="1" smtClean="0">
                <a:hlinkClick r:id="rId2"/>
              </a:rPr>
              <a:t>www.epsilon.ro</a:t>
            </a:r>
            <a:r>
              <a:rPr lang="en-US" sz="2000" b="1" i="1" smtClean="0"/>
              <a:t> </a:t>
            </a:r>
            <a:endParaRPr lang="ro-RO" sz="2000" b="1" i="1" smtClean="0">
              <a:hlinkClick r:id="rId3"/>
            </a:endParaRPr>
          </a:p>
          <a:p>
            <a:pPr eaLnBrk="1" hangingPunct="1">
              <a:lnSpc>
                <a:spcPct val="80000"/>
              </a:lnSpc>
            </a:pPr>
            <a:r>
              <a:rPr lang="ro-RO" sz="2000" b="1" i="1" smtClean="0">
                <a:hlinkClick r:id="rId3"/>
              </a:rPr>
              <a:t>www.didactic.ro</a:t>
            </a:r>
            <a:r>
              <a:rPr lang="en-US" sz="2000" b="1" i="1" smtClean="0"/>
              <a:t> </a:t>
            </a:r>
          </a:p>
          <a:p>
            <a:pPr eaLnBrk="1" hangingPunct="1">
              <a:lnSpc>
                <a:spcPct val="80000"/>
              </a:lnSpc>
            </a:pPr>
            <a:r>
              <a:rPr lang="en-US" sz="2000" b="1" i="1" smtClean="0"/>
              <a:t>http://google.ro </a:t>
            </a:r>
          </a:p>
          <a:p>
            <a:pPr eaLnBrk="1" hangingPunct="1">
              <a:lnSpc>
                <a:spcPct val="80000"/>
              </a:lnSpc>
            </a:pPr>
            <a:r>
              <a:rPr lang="en-US" sz="2000" b="1" i="1" smtClean="0"/>
              <a:t>Mircea Ganga,Matematika.Tankönyv a X. osztály számára,E.D.P. 2007,Bukarest</a:t>
            </a:r>
            <a:endParaRPr lang="es-ES" sz="2000" b="1" i="1" smtClean="0"/>
          </a:p>
          <a:p>
            <a:pPr eaLnBrk="1" hangingPunct="1">
              <a:lnSpc>
                <a:spcPct val="80000"/>
              </a:lnSpc>
            </a:pPr>
            <a:r>
              <a:rPr lang="es-ES" sz="2000" b="1" i="1" smtClean="0"/>
              <a:t>Burtea M., Matematica. Manual pentru clasa a X-a. Editura Carminis,Pitesti, 2005.</a:t>
            </a:r>
          </a:p>
          <a:p>
            <a:pPr eaLnBrk="1" hangingPunct="1">
              <a:lnSpc>
                <a:spcPct val="80000"/>
              </a:lnSpc>
            </a:pPr>
            <a:r>
              <a:rPr lang="es-ES" sz="2000" b="1" i="1" smtClean="0"/>
              <a:t>Cingu P. Duncea M. Constantinescu M. , Matematica. Manual pentru clasa a X-a. Editura Carminis,Pitesti, 2000</a:t>
            </a:r>
          </a:p>
          <a:p>
            <a:pPr eaLnBrk="1" hangingPunct="1">
              <a:lnSpc>
                <a:spcPct val="80000"/>
              </a:lnSpc>
            </a:pPr>
            <a:r>
              <a:rPr lang="es-ES" sz="2000" b="1" i="1" smtClean="0"/>
              <a:t>Cheasca I , Constantinescu D., Statistica Matematica  si calculul probabilitatilor pentru gimnaziu si liceu, Editura Teora 1998</a:t>
            </a:r>
            <a:r>
              <a:rPr lang="en-US" sz="2000" b="1" i="1" smtClean="0"/>
              <a:t> </a:t>
            </a:r>
            <a:endParaRPr lang="hu-HU" sz="2000" b="1" i="1" smtClean="0"/>
          </a:p>
          <a:p>
            <a:pPr eaLnBrk="1" hangingPunct="1">
              <a:lnSpc>
                <a:spcPct val="80000"/>
              </a:lnSpc>
            </a:pPr>
            <a:r>
              <a:rPr lang="hu-HU" sz="2000" b="1" i="1" smtClean="0"/>
              <a:t>Gomolea A.,Caba G.,S</a:t>
            </a:r>
            <a:r>
              <a:rPr lang="ro-RO" sz="2000" b="1" i="1" smtClean="0"/>
              <a:t>ăvulescu D.,Matematika,Tankönyv a X.</a:t>
            </a:r>
          </a:p>
          <a:p>
            <a:pPr eaLnBrk="1" hangingPunct="1">
              <a:lnSpc>
                <a:spcPct val="80000"/>
              </a:lnSpc>
            </a:pPr>
            <a:r>
              <a:rPr lang="ro-RO" sz="2000" b="1" i="1" smtClean="0"/>
              <a:t>Osztály számára, Ábel Kiadó,2</a:t>
            </a:r>
            <a:r>
              <a:rPr lang="en-US" sz="2000" b="1" i="1" smtClean="0"/>
              <a:t>00</a:t>
            </a:r>
            <a:r>
              <a:rPr lang="ro-RO" sz="2000" b="1" i="1" smtClean="0"/>
              <a:t>2</a:t>
            </a:r>
            <a:endParaRPr lang="en-US" sz="2000" b="1" i="1"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5778"/>
                                        </p:tgtEl>
                                        <p:attrNameLst>
                                          <p:attrName>style.visibility</p:attrName>
                                        </p:attrNameLst>
                                      </p:cBhvr>
                                      <p:to>
                                        <p:strVal val="visible"/>
                                      </p:to>
                                    </p:set>
                                    <p:animEffect transition="in" filter="fade">
                                      <p:cBhvr>
                                        <p:cTn id="7" dur="2000"/>
                                        <p:tgtEl>
                                          <p:spTgt spid="7577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5779">
                                            <p:txEl>
                                              <p:pRg st="0" end="0"/>
                                            </p:txEl>
                                          </p:spTgt>
                                        </p:tgtEl>
                                        <p:attrNameLst>
                                          <p:attrName>style.visibility</p:attrName>
                                        </p:attrNameLst>
                                      </p:cBhvr>
                                      <p:to>
                                        <p:strVal val="visible"/>
                                      </p:to>
                                    </p:set>
                                    <p:animEffect transition="in" filter="fade">
                                      <p:cBhvr>
                                        <p:cTn id="12" dur="2000"/>
                                        <p:tgtEl>
                                          <p:spTgt spid="75779">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75779">
                                            <p:txEl>
                                              <p:pRg st="1" end="1"/>
                                            </p:txEl>
                                          </p:spTgt>
                                        </p:tgtEl>
                                        <p:attrNameLst>
                                          <p:attrName>style.visibility</p:attrName>
                                        </p:attrNameLst>
                                      </p:cBhvr>
                                      <p:to>
                                        <p:strVal val="visible"/>
                                      </p:to>
                                    </p:set>
                                    <p:animEffect transition="in" filter="fade">
                                      <p:cBhvr>
                                        <p:cTn id="15" dur="2000"/>
                                        <p:tgtEl>
                                          <p:spTgt spid="75779">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5779">
                                            <p:txEl>
                                              <p:pRg st="2" end="2"/>
                                            </p:txEl>
                                          </p:spTgt>
                                        </p:tgtEl>
                                        <p:attrNameLst>
                                          <p:attrName>style.visibility</p:attrName>
                                        </p:attrNameLst>
                                      </p:cBhvr>
                                      <p:to>
                                        <p:strVal val="visible"/>
                                      </p:to>
                                    </p:set>
                                    <p:animEffect transition="in" filter="fade">
                                      <p:cBhvr>
                                        <p:cTn id="18" dur="2000"/>
                                        <p:tgtEl>
                                          <p:spTgt spid="75779">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75779">
                                            <p:txEl>
                                              <p:pRg st="3" end="3"/>
                                            </p:txEl>
                                          </p:spTgt>
                                        </p:tgtEl>
                                        <p:attrNameLst>
                                          <p:attrName>style.visibility</p:attrName>
                                        </p:attrNameLst>
                                      </p:cBhvr>
                                      <p:to>
                                        <p:strVal val="visible"/>
                                      </p:to>
                                    </p:set>
                                    <p:animEffect transition="in" filter="fade">
                                      <p:cBhvr>
                                        <p:cTn id="21" dur="2000"/>
                                        <p:tgtEl>
                                          <p:spTgt spid="75779">
                                            <p:txEl>
                                              <p:pRg st="3" end="3"/>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75779">
                                            <p:txEl>
                                              <p:pRg st="4" end="4"/>
                                            </p:txEl>
                                          </p:spTgt>
                                        </p:tgtEl>
                                        <p:attrNameLst>
                                          <p:attrName>style.visibility</p:attrName>
                                        </p:attrNameLst>
                                      </p:cBhvr>
                                      <p:to>
                                        <p:strVal val="visible"/>
                                      </p:to>
                                    </p:set>
                                    <p:animEffect transition="in" filter="fade">
                                      <p:cBhvr>
                                        <p:cTn id="24" dur="2000"/>
                                        <p:tgtEl>
                                          <p:spTgt spid="75779">
                                            <p:txEl>
                                              <p:pRg st="4" end="4"/>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75779">
                                            <p:txEl>
                                              <p:pRg st="5" end="5"/>
                                            </p:txEl>
                                          </p:spTgt>
                                        </p:tgtEl>
                                        <p:attrNameLst>
                                          <p:attrName>style.visibility</p:attrName>
                                        </p:attrNameLst>
                                      </p:cBhvr>
                                      <p:to>
                                        <p:strVal val="visible"/>
                                      </p:to>
                                    </p:set>
                                    <p:animEffect transition="in" filter="fade">
                                      <p:cBhvr>
                                        <p:cTn id="27" dur="2000"/>
                                        <p:tgtEl>
                                          <p:spTgt spid="75779">
                                            <p:txEl>
                                              <p:pRg st="5" end="5"/>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75779">
                                            <p:txEl>
                                              <p:pRg st="6" end="6"/>
                                            </p:txEl>
                                          </p:spTgt>
                                        </p:tgtEl>
                                        <p:attrNameLst>
                                          <p:attrName>style.visibility</p:attrName>
                                        </p:attrNameLst>
                                      </p:cBhvr>
                                      <p:to>
                                        <p:strVal val="visible"/>
                                      </p:to>
                                    </p:set>
                                    <p:animEffect transition="in" filter="fade">
                                      <p:cBhvr>
                                        <p:cTn id="30" dur="2000"/>
                                        <p:tgtEl>
                                          <p:spTgt spid="75779">
                                            <p:txEl>
                                              <p:pRg st="6" end="6"/>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75779">
                                            <p:txEl>
                                              <p:pRg st="7" end="7"/>
                                            </p:txEl>
                                          </p:spTgt>
                                        </p:tgtEl>
                                        <p:attrNameLst>
                                          <p:attrName>style.visibility</p:attrName>
                                        </p:attrNameLst>
                                      </p:cBhvr>
                                      <p:to>
                                        <p:strVal val="visible"/>
                                      </p:to>
                                    </p:set>
                                    <p:animEffect transition="in" filter="fade">
                                      <p:cBhvr>
                                        <p:cTn id="33" dur="2000"/>
                                        <p:tgtEl>
                                          <p:spTgt spid="75779">
                                            <p:txEl>
                                              <p:pRg st="7" end="7"/>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75779">
                                            <p:txEl>
                                              <p:pRg st="8" end="8"/>
                                            </p:txEl>
                                          </p:spTgt>
                                        </p:tgtEl>
                                        <p:attrNameLst>
                                          <p:attrName>style.visibility</p:attrName>
                                        </p:attrNameLst>
                                      </p:cBhvr>
                                      <p:to>
                                        <p:strVal val="visible"/>
                                      </p:to>
                                    </p:set>
                                    <p:animEffect transition="in" filter="fade">
                                      <p:cBhvr>
                                        <p:cTn id="36" dur="2000"/>
                                        <p:tgtEl>
                                          <p:spTgt spid="75779">
                                            <p:txEl>
                                              <p:pRg st="8" end="8"/>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75779">
                                            <p:txEl>
                                              <p:pRg st="9" end="9"/>
                                            </p:txEl>
                                          </p:spTgt>
                                        </p:tgtEl>
                                        <p:attrNameLst>
                                          <p:attrName>style.visibility</p:attrName>
                                        </p:attrNameLst>
                                      </p:cBhvr>
                                      <p:to>
                                        <p:strVal val="visible"/>
                                      </p:to>
                                    </p:set>
                                    <p:animEffect transition="in" filter="fade">
                                      <p:cBhvr>
                                        <p:cTn id="39" dur="2000"/>
                                        <p:tgtEl>
                                          <p:spTgt spid="75779">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778" grpId="0"/>
      <p:bldP spid="75779" grpId="0" build="p"/>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p:txBody>
          <a:bodyPr/>
          <a:lstStyle/>
          <a:p>
            <a:pPr eaLnBrk="1" hangingPunct="1">
              <a:defRPr/>
            </a:pPr>
            <a:r>
              <a:rPr lang="ro-RO" b="1" u="sng" dirty="0" smtClean="0"/>
              <a:t>Încheiere</a:t>
            </a:r>
            <a:endParaRPr lang="en-US" b="1" u="sng" dirty="0" smtClean="0"/>
          </a:p>
        </p:txBody>
      </p:sp>
      <p:sp>
        <p:nvSpPr>
          <p:cNvPr id="107523" name="Rectangle 3"/>
          <p:cNvSpPr>
            <a:spLocks noGrp="1" noChangeArrowheads="1"/>
          </p:cNvSpPr>
          <p:nvPr>
            <p:ph type="body" idx="1"/>
          </p:nvPr>
        </p:nvSpPr>
        <p:spPr/>
        <p:txBody>
          <a:bodyPr/>
          <a:lstStyle/>
          <a:p>
            <a:pPr eaLnBrk="1" hangingPunct="1">
              <a:buFont typeface="Wingdings" pitchFamily="2" charset="2"/>
              <a:buNone/>
              <a:defRPr/>
            </a:pPr>
            <a:endParaRPr lang="en-US" sz="2800" dirty="0" smtClean="0">
              <a:latin typeface="Monotype Corsiva" pitchFamily="66" charset="0"/>
            </a:endParaRPr>
          </a:p>
          <a:p>
            <a:pPr algn="ctr" eaLnBrk="1" hangingPunct="1">
              <a:buFont typeface="Wingdings" pitchFamily="2" charset="2"/>
              <a:buNone/>
              <a:defRPr/>
            </a:pPr>
            <a:r>
              <a:rPr lang="ro-RO" sz="2800" dirty="0" smtClean="0">
                <a:latin typeface="Monotype Corsiva" pitchFamily="66" charset="0"/>
              </a:rPr>
              <a:t>Sperăm că după prezentarea </a:t>
            </a:r>
            <a:r>
              <a:rPr lang="ro-RO" sz="2800" smtClean="0">
                <a:latin typeface="Monotype Corsiva" pitchFamily="66" charset="0"/>
              </a:rPr>
              <a:t>noastră </a:t>
            </a:r>
            <a:br>
              <a:rPr lang="ro-RO" sz="2800" smtClean="0">
                <a:latin typeface="Monotype Corsiva" pitchFamily="66" charset="0"/>
              </a:rPr>
            </a:br>
            <a:r>
              <a:rPr lang="ro-RO" sz="2800" smtClean="0">
                <a:latin typeface="Monotype Corsiva" pitchFamily="66" charset="0"/>
              </a:rPr>
              <a:t>fiecare </a:t>
            </a:r>
            <a:r>
              <a:rPr lang="ro-RO" sz="2800" dirty="0" smtClean="0">
                <a:latin typeface="Monotype Corsiva" pitchFamily="66" charset="0"/>
              </a:rPr>
              <a:t>se va gândi de două </a:t>
            </a:r>
            <a:r>
              <a:rPr lang="ro-RO" sz="2800" smtClean="0">
                <a:latin typeface="Monotype Corsiva" pitchFamily="66" charset="0"/>
              </a:rPr>
              <a:t>ori </a:t>
            </a:r>
            <a:br>
              <a:rPr lang="ro-RO" sz="2800" smtClean="0">
                <a:latin typeface="Monotype Corsiva" pitchFamily="66" charset="0"/>
              </a:rPr>
            </a:br>
            <a:r>
              <a:rPr lang="ro-RO" sz="2800" smtClean="0">
                <a:latin typeface="Monotype Corsiva" pitchFamily="66" charset="0"/>
              </a:rPr>
              <a:t> </a:t>
            </a:r>
            <a:r>
              <a:rPr lang="ro-RO" sz="2800" dirty="0" smtClean="0">
                <a:latin typeface="Monotype Corsiva" pitchFamily="66" charset="0"/>
              </a:rPr>
              <a:t>înainte de </a:t>
            </a:r>
            <a:r>
              <a:rPr lang="ro-RO" sz="2800" smtClean="0">
                <a:latin typeface="Monotype Corsiva" pitchFamily="66" charset="0"/>
              </a:rPr>
              <a:t>a-și utiliza</a:t>
            </a:r>
            <a:br>
              <a:rPr lang="ro-RO" sz="2800" smtClean="0">
                <a:latin typeface="Monotype Corsiva" pitchFamily="66" charset="0"/>
              </a:rPr>
            </a:br>
            <a:r>
              <a:rPr lang="ro-RO" sz="2800" smtClean="0">
                <a:latin typeface="Monotype Corsiva" pitchFamily="66" charset="0"/>
              </a:rPr>
              <a:t> telefonul</a:t>
            </a:r>
            <a:r>
              <a:rPr lang="hu-HU" sz="2800" dirty="0" smtClean="0">
                <a:latin typeface="Monotype Corsiva" pitchFamily="66" charset="0"/>
              </a:rPr>
              <a:t> </a:t>
            </a:r>
            <a:r>
              <a:rPr lang="en-US" sz="2800" dirty="0" smtClean="0">
                <a:latin typeface="Monotype Corsiva" pitchFamily="66" charset="0"/>
              </a:rPr>
              <a:t>!!?</a:t>
            </a:r>
          </a:p>
          <a:p>
            <a:pPr eaLnBrk="1" hangingPunct="1">
              <a:defRPr/>
            </a:pPr>
            <a:endParaRPr lang="en-US" sz="2800" dirty="0" smtClean="0">
              <a:latin typeface="Monotype Corsiva" pitchFamily="66" charset="0"/>
            </a:endParaRPr>
          </a:p>
          <a:p>
            <a:pPr eaLnBrk="1" hangingPunct="1">
              <a:buFont typeface="Wingdings" pitchFamily="2" charset="2"/>
              <a:buNone/>
              <a:defRPr/>
            </a:pPr>
            <a:r>
              <a:rPr lang="en-US" sz="2800" dirty="0" smtClean="0">
                <a:latin typeface="Monotype Corsiva" pitchFamily="66" charset="0"/>
              </a:rPr>
              <a:t>             </a:t>
            </a:r>
          </a:p>
          <a:p>
            <a:pPr eaLnBrk="1" hangingPunct="1">
              <a:buFont typeface="Wingdings" pitchFamily="2" charset="2"/>
              <a:buNone/>
              <a:defRPr/>
            </a:pPr>
            <a:endParaRPr lang="en-US" sz="2800" dirty="0" smtClean="0">
              <a:latin typeface="Monotype Corsiva" pitchFamily="66" charset="0"/>
            </a:endParaRPr>
          </a:p>
          <a:p>
            <a:pPr algn="ctr" eaLnBrk="1" hangingPunct="1">
              <a:buFont typeface="Wingdings" pitchFamily="2" charset="2"/>
              <a:buNone/>
              <a:defRPr/>
            </a:pPr>
            <a:r>
              <a:rPr lang="en-US" sz="2800" dirty="0" smtClean="0">
                <a:latin typeface="Monotype Corsiva" pitchFamily="66" charset="0"/>
              </a:rPr>
              <a:t>     </a:t>
            </a:r>
            <a:r>
              <a:rPr lang="ro-RO" sz="2800" dirty="0" smtClean="0">
                <a:latin typeface="Monotype Corsiva" pitchFamily="66" charset="0"/>
              </a:rPr>
              <a:t>Mulțumim pentru atenție</a:t>
            </a:r>
            <a:r>
              <a:rPr lang="hu-HU" sz="2800" dirty="0" smtClean="0">
                <a:latin typeface="Monotype Corsiva" pitchFamily="66" charset="0"/>
              </a:rPr>
              <a:t> </a:t>
            </a:r>
            <a:r>
              <a:rPr lang="en-US" sz="2800" dirty="0" smtClean="0">
                <a:latin typeface="Monotype Corsiva" pitchFamily="66" charset="0"/>
              </a:rPr>
              <a:t>!</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1" fill="hold">
                                          <p:stCondLst>
                                            <p:cond delay="0"/>
                                          </p:stCondLst>
                                        </p:cTn>
                                        <p:tgtEl>
                                          <p:spTgt spid="107522"/>
                                        </p:tgtEl>
                                        <p:attrNameLst>
                                          <p:attrName>style.visibility</p:attrName>
                                        </p:attrNameLst>
                                      </p:cBhvr>
                                      <p:to>
                                        <p:strVal val="visible"/>
                                      </p:to>
                                    </p:set>
                                    <p:anim calcmode="lin" valueType="num">
                                      <p:cBhvr>
                                        <p:cTn id="7" dur="1000" fill="hold"/>
                                        <p:tgtEl>
                                          <p:spTgt spid="107522"/>
                                        </p:tgtEl>
                                        <p:attrNameLst>
                                          <p:attrName>ppt_x</p:attrName>
                                        </p:attrNameLst>
                                      </p:cBhvr>
                                      <p:tavLst>
                                        <p:tav tm="0">
                                          <p:val>
                                            <p:strVal val="#ppt_x-.2"/>
                                          </p:val>
                                        </p:tav>
                                        <p:tav tm="100000">
                                          <p:val>
                                            <p:strVal val="#ppt_x"/>
                                          </p:val>
                                        </p:tav>
                                      </p:tavLst>
                                    </p:anim>
                                    <p:anim calcmode="lin" valueType="num">
                                      <p:cBhvr>
                                        <p:cTn id="8" dur="1000" fill="hold"/>
                                        <p:tgtEl>
                                          <p:spTgt spid="107522"/>
                                        </p:tgtEl>
                                        <p:attrNameLst>
                                          <p:attrName>ppt_y</p:attrName>
                                        </p:attrNameLst>
                                      </p:cBhvr>
                                      <p:tavLst>
                                        <p:tav tm="0">
                                          <p:val>
                                            <p:strVal val="#ppt_y"/>
                                          </p:val>
                                        </p:tav>
                                        <p:tav tm="100000">
                                          <p:val>
                                            <p:strVal val="#ppt_y"/>
                                          </p:val>
                                        </p:tav>
                                      </p:tavLst>
                                    </p:anim>
                                    <p:animEffect transition="in" filter="wipe(right)" prLst="gradientSize: 0.1">
                                      <p:cBhvr>
                                        <p:cTn id="9" dur="1000"/>
                                        <p:tgtEl>
                                          <p:spTgt spid="107522"/>
                                        </p:tgtEl>
                                      </p:cBhvr>
                                    </p:animEffect>
                                  </p:childTnLst>
                                </p:cTn>
                              </p:par>
                            </p:childTnLst>
                          </p:cTn>
                        </p:par>
                      </p:childTnLst>
                    </p:cTn>
                  </p:par>
                  <p:par>
                    <p:cTn id="10" fill="hold">
                      <p:stCondLst>
                        <p:cond delay="indefinite"/>
                      </p:stCondLst>
                      <p:childTnLst>
                        <p:par>
                          <p:cTn id="11" fill="hold">
                            <p:stCondLst>
                              <p:cond delay="0"/>
                            </p:stCondLst>
                            <p:childTnLst>
                              <p:par>
                                <p:cTn id="12" presetID="44" presetClass="entr" presetSubtype="0" fill="hold" grpId="0" nodeType="clickEffect">
                                  <p:stCondLst>
                                    <p:cond delay="0"/>
                                  </p:stCondLst>
                                  <p:iterate type="wd">
                                    <p:tmPct val="10000"/>
                                  </p:iterate>
                                  <p:childTnLst>
                                    <p:set>
                                      <p:cBhvr>
                                        <p:cTn id="13" dur="1" fill="hold">
                                          <p:stCondLst>
                                            <p:cond delay="0"/>
                                          </p:stCondLst>
                                        </p:cTn>
                                        <p:tgtEl>
                                          <p:spTgt spid="107523">
                                            <p:txEl>
                                              <p:pRg st="1" end="1"/>
                                            </p:txEl>
                                          </p:spTgt>
                                        </p:tgtEl>
                                        <p:attrNameLst>
                                          <p:attrName>style.visibility</p:attrName>
                                        </p:attrNameLst>
                                      </p:cBhvr>
                                      <p:to>
                                        <p:strVal val="visible"/>
                                      </p:to>
                                    </p:set>
                                    <p:animEffect transition="in" filter="fade">
                                      <p:cBhvr>
                                        <p:cTn id="14" dur="2000"/>
                                        <p:tgtEl>
                                          <p:spTgt spid="107523">
                                            <p:txEl>
                                              <p:pRg st="1" end="1"/>
                                            </p:txEl>
                                          </p:spTgt>
                                        </p:tgtEl>
                                      </p:cBhvr>
                                    </p:animEffect>
                                    <p:anim calcmode="lin" valueType="num">
                                      <p:cBhvr>
                                        <p:cTn id="15" dur="2000" fill="hold"/>
                                        <p:tgtEl>
                                          <p:spTgt spid="107523">
                                            <p:txEl>
                                              <p:pRg st="1" end="1"/>
                                            </p:txEl>
                                          </p:spTgt>
                                        </p:tgtEl>
                                        <p:attrNameLst>
                                          <p:attrName>ppt_x</p:attrName>
                                        </p:attrNameLst>
                                      </p:cBhvr>
                                      <p:tavLst>
                                        <p:tav tm="0">
                                          <p:val>
                                            <p:strVal val="#ppt_x"/>
                                          </p:val>
                                        </p:tav>
                                        <p:tav tm="100000">
                                          <p:val>
                                            <p:strVal val="#ppt_x"/>
                                          </p:val>
                                        </p:tav>
                                      </p:tavLst>
                                    </p:anim>
                                    <p:anim calcmode="lin" valueType="num">
                                      <p:cBhvr>
                                        <p:cTn id="16" dur="2000" fill="hold"/>
                                        <p:tgtEl>
                                          <p:spTgt spid="107523">
                                            <p:txEl>
                                              <p:pRg st="1" end="1"/>
                                            </p:txEl>
                                          </p:spTgt>
                                        </p:tgtEl>
                                        <p:attrNameLst>
                                          <p:attrName>ppt_y</p:attrName>
                                        </p:attrNameLst>
                                      </p:cBhvr>
                                      <p:tavLst>
                                        <p:tav tm="0">
                                          <p:val>
                                            <p:strVal val="#ppt_y+.05"/>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4" presetClass="entr" presetSubtype="0" fill="hold" grpId="0" nodeType="clickEffect">
                                  <p:stCondLst>
                                    <p:cond delay="0"/>
                                  </p:stCondLst>
                                  <p:iterate type="wd">
                                    <p:tmPct val="10000"/>
                                  </p:iterate>
                                  <p:childTnLst>
                                    <p:set>
                                      <p:cBhvr>
                                        <p:cTn id="20" dur="1" fill="hold">
                                          <p:stCondLst>
                                            <p:cond delay="0"/>
                                          </p:stCondLst>
                                        </p:cTn>
                                        <p:tgtEl>
                                          <p:spTgt spid="107523">
                                            <p:txEl>
                                              <p:pRg st="3" end="3"/>
                                            </p:txEl>
                                          </p:spTgt>
                                        </p:tgtEl>
                                        <p:attrNameLst>
                                          <p:attrName>style.visibility</p:attrName>
                                        </p:attrNameLst>
                                      </p:cBhvr>
                                      <p:to>
                                        <p:strVal val="visible"/>
                                      </p:to>
                                    </p:set>
                                    <p:animEffect transition="in" filter="fade">
                                      <p:cBhvr>
                                        <p:cTn id="21" dur="2000"/>
                                        <p:tgtEl>
                                          <p:spTgt spid="107523">
                                            <p:txEl>
                                              <p:pRg st="3" end="3"/>
                                            </p:txEl>
                                          </p:spTgt>
                                        </p:tgtEl>
                                      </p:cBhvr>
                                    </p:animEffect>
                                    <p:anim calcmode="lin" valueType="num">
                                      <p:cBhvr>
                                        <p:cTn id="22" dur="2000" fill="hold"/>
                                        <p:tgtEl>
                                          <p:spTgt spid="107523">
                                            <p:txEl>
                                              <p:pRg st="3" end="3"/>
                                            </p:txEl>
                                          </p:spTgt>
                                        </p:tgtEl>
                                        <p:attrNameLst>
                                          <p:attrName>ppt_x</p:attrName>
                                        </p:attrNameLst>
                                      </p:cBhvr>
                                      <p:tavLst>
                                        <p:tav tm="0">
                                          <p:val>
                                            <p:strVal val="#ppt_x"/>
                                          </p:val>
                                        </p:tav>
                                        <p:tav tm="100000">
                                          <p:val>
                                            <p:strVal val="#ppt_x"/>
                                          </p:val>
                                        </p:tav>
                                      </p:tavLst>
                                    </p:anim>
                                    <p:anim calcmode="lin" valueType="num">
                                      <p:cBhvr>
                                        <p:cTn id="23" dur="2000" fill="hold"/>
                                        <p:tgtEl>
                                          <p:spTgt spid="107523">
                                            <p:txEl>
                                              <p:pRg st="3" end="3"/>
                                            </p:txEl>
                                          </p:spTgt>
                                        </p:tgtEl>
                                        <p:attrNameLst>
                                          <p:attrName>ppt_y</p:attrName>
                                        </p:attrNameLst>
                                      </p:cBhvr>
                                      <p:tavLst>
                                        <p:tav tm="0">
                                          <p:val>
                                            <p:strVal val="#ppt_y+.05"/>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4" presetClass="entr" presetSubtype="0" fill="hold" grpId="0" nodeType="clickEffect">
                                  <p:stCondLst>
                                    <p:cond delay="0"/>
                                  </p:stCondLst>
                                  <p:iterate type="wd">
                                    <p:tmPct val="20000"/>
                                  </p:iterate>
                                  <p:childTnLst>
                                    <p:set>
                                      <p:cBhvr>
                                        <p:cTn id="27" dur="1" fill="hold">
                                          <p:stCondLst>
                                            <p:cond delay="0"/>
                                          </p:stCondLst>
                                        </p:cTn>
                                        <p:tgtEl>
                                          <p:spTgt spid="107523">
                                            <p:txEl>
                                              <p:pRg st="5" end="5"/>
                                            </p:txEl>
                                          </p:spTgt>
                                        </p:tgtEl>
                                        <p:attrNameLst>
                                          <p:attrName>style.visibility</p:attrName>
                                        </p:attrNameLst>
                                      </p:cBhvr>
                                      <p:to>
                                        <p:strVal val="visible"/>
                                      </p:to>
                                    </p:set>
                                    <p:animEffect transition="in" filter="fade">
                                      <p:cBhvr>
                                        <p:cTn id="28" dur="2000"/>
                                        <p:tgtEl>
                                          <p:spTgt spid="107523">
                                            <p:txEl>
                                              <p:pRg st="5" end="5"/>
                                            </p:txEl>
                                          </p:spTgt>
                                        </p:tgtEl>
                                      </p:cBhvr>
                                    </p:animEffect>
                                    <p:anim calcmode="lin" valueType="num">
                                      <p:cBhvr>
                                        <p:cTn id="29" dur="2000" fill="hold"/>
                                        <p:tgtEl>
                                          <p:spTgt spid="107523">
                                            <p:txEl>
                                              <p:pRg st="5" end="5"/>
                                            </p:txEl>
                                          </p:spTgt>
                                        </p:tgtEl>
                                        <p:attrNameLst>
                                          <p:attrName>ppt_x</p:attrName>
                                        </p:attrNameLst>
                                      </p:cBhvr>
                                      <p:tavLst>
                                        <p:tav tm="0">
                                          <p:val>
                                            <p:strVal val="#ppt_x"/>
                                          </p:val>
                                        </p:tav>
                                        <p:tav tm="100000">
                                          <p:val>
                                            <p:strVal val="#ppt_x"/>
                                          </p:val>
                                        </p:tav>
                                      </p:tavLst>
                                    </p:anim>
                                    <p:anim calcmode="lin" valueType="num">
                                      <p:cBhvr>
                                        <p:cTn id="30" dur="2000" fill="hold"/>
                                        <p:tgtEl>
                                          <p:spTgt spid="107523">
                                            <p:txEl>
                                              <p:pRg st="5" end="5"/>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522" grpId="0"/>
      <p:bldP spid="107523" grpId="0" build="p"/>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5" name="Rectangle 3"/>
          <p:cNvSpPr>
            <a:spLocks noGrp="1" noChangeArrowheads="1"/>
          </p:cNvSpPr>
          <p:nvPr>
            <p:ph type="body" idx="1"/>
          </p:nvPr>
        </p:nvSpPr>
        <p:spPr>
          <a:xfrm>
            <a:off x="539552" y="2060848"/>
            <a:ext cx="8229600" cy="4530725"/>
          </a:xfrm>
        </p:spPr>
        <p:txBody>
          <a:bodyPr/>
          <a:lstStyle/>
          <a:p>
            <a:pPr eaLnBrk="1" hangingPunct="1">
              <a:lnSpc>
                <a:spcPct val="90000"/>
              </a:lnSpc>
              <a:defRPr/>
            </a:pPr>
            <a:r>
              <a:rPr lang="hu-HU" sz="3600" dirty="0" smtClean="0"/>
              <a:t> </a:t>
            </a:r>
            <a:r>
              <a:rPr lang="hu-HU" sz="3600" dirty="0" smtClean="0">
                <a:latin typeface="Segoe Print" pitchFamily="2" charset="0"/>
              </a:rPr>
              <a:t>S</a:t>
            </a:r>
            <a:r>
              <a:rPr lang="hu-HU" sz="2400" b="1" dirty="0" smtClean="0">
                <a:latin typeface="Segoe Print" pitchFamily="2" charset="0"/>
              </a:rPr>
              <a:t>tatistica</a:t>
            </a:r>
            <a:r>
              <a:rPr lang="hu-HU" sz="2400" dirty="0" smtClean="0">
                <a:latin typeface="Segoe Print" pitchFamily="2" charset="0"/>
              </a:rPr>
              <a:t> se ocupă cu organizarea, prelucrarea și interpretarea datelor, precum și cu previziuni legate de evenimente ce se pot realiza în viitor.</a:t>
            </a:r>
          </a:p>
          <a:p>
            <a:pPr eaLnBrk="1" hangingPunct="1">
              <a:lnSpc>
                <a:spcPct val="90000"/>
              </a:lnSpc>
              <a:buNone/>
              <a:defRPr/>
            </a:pPr>
            <a:endParaRPr lang="hu-HU" sz="2400" dirty="0" smtClean="0">
              <a:latin typeface="Segoe Print" pitchFamily="2" charset="0"/>
            </a:endParaRPr>
          </a:p>
          <a:p>
            <a:pPr eaLnBrk="1" hangingPunct="1">
              <a:lnSpc>
                <a:spcPct val="90000"/>
              </a:lnSpc>
              <a:defRPr/>
            </a:pPr>
            <a:r>
              <a:rPr lang="hu-HU" sz="2400" dirty="0" smtClean="0">
                <a:latin typeface="Segoe Print" pitchFamily="2" charset="0"/>
              </a:rPr>
              <a:t> Astăzi există, aproape în fiecare țară organisme specializate pe statistică, agenții naționale de demografie, institute ce realizează sondaje de opinie</a:t>
            </a:r>
            <a:r>
              <a:rPr lang="hu-HU" sz="2400" dirty="0" smtClean="0">
                <a:latin typeface="Monotype Corsiva" pitchFamily="66" charset="0"/>
              </a:rPr>
              <a:t>.</a:t>
            </a:r>
            <a:endParaRPr lang="en-US" sz="2400" dirty="0" smtClean="0">
              <a:latin typeface="Monotype Corsiva" pitchFamily="66" charset="0"/>
            </a:endParaRPr>
          </a:p>
        </p:txBody>
      </p:sp>
      <p:sp>
        <p:nvSpPr>
          <p:cNvPr id="7171" name="WordArt 4"/>
          <p:cNvSpPr>
            <a:spLocks noChangeArrowheads="1" noChangeShapeType="1" noTextEdit="1"/>
          </p:cNvSpPr>
          <p:nvPr/>
        </p:nvSpPr>
        <p:spPr bwMode="auto">
          <a:xfrm>
            <a:off x="2051720" y="548680"/>
            <a:ext cx="4897438" cy="1008063"/>
          </a:xfrm>
          <a:prstGeom prst="rect">
            <a:avLst/>
          </a:prstGeom>
        </p:spPr>
        <p:txBody>
          <a:bodyPr wrap="none" fromWordArt="1">
            <a:prstTxWarp prst="textDoubleWave1">
              <a:avLst>
                <a:gd name="adj1" fmla="val 6500"/>
                <a:gd name="adj2" fmla="val 0"/>
              </a:avLst>
            </a:prstTxWarp>
          </a:bodyPr>
          <a:lstStyle/>
          <a:p>
            <a:pPr algn="ctr"/>
            <a:r>
              <a:rPr lang="hu-HU" sz="3600" kern="10" spc="-360" dirty="0" smtClean="0">
                <a:ln w="12700">
                  <a:solidFill>
                    <a:srgbClr val="000099"/>
                  </a:solidFill>
                  <a:round/>
                  <a:headEnd/>
                  <a:tailEnd/>
                </a:ln>
                <a:solidFill>
                  <a:srgbClr val="FF9900"/>
                </a:solidFill>
                <a:effectLst>
                  <a:outerShdw dist="125724" dir="18900000" algn="ctr" rotWithShape="0">
                    <a:srgbClr val="000099"/>
                  </a:outerShdw>
                </a:effectLst>
                <a:latin typeface="Impact"/>
              </a:rPr>
              <a:t>Introducere</a:t>
            </a:r>
            <a:endParaRPr lang="ro-RO" sz="3600" kern="10" spc="-360" dirty="0">
              <a:ln w="12700">
                <a:solidFill>
                  <a:srgbClr val="000099"/>
                </a:solidFill>
                <a:round/>
                <a:headEnd/>
                <a:tailEnd/>
              </a:ln>
              <a:solidFill>
                <a:srgbClr val="FF9900"/>
              </a:solidFill>
              <a:effectLst>
                <a:outerShdw dist="125724" dir="18900000" algn="ctr" rotWithShape="0">
                  <a:srgbClr val="000099"/>
                </a:outerShdw>
              </a:effectLst>
              <a:latin typeface="Impact"/>
            </a:endParaRPr>
          </a:p>
        </p:txBody>
      </p:sp>
    </p:spTree>
  </p:cSld>
  <p:clrMapOvr>
    <a:masterClrMapping/>
  </p:clrMapOvr>
  <p:transition>
    <p:push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0" presetClass="entr" presetSubtype="0" fill="hold" grpId="0" nodeType="clickEffect">
                                  <p:stCondLst>
                                    <p:cond delay="0"/>
                                  </p:stCondLst>
                                  <p:iterate type="lt">
                                    <p:tmPct val="10000"/>
                                  </p:iterate>
                                  <p:childTnLst>
                                    <p:set>
                                      <p:cBhvr>
                                        <p:cTn id="6" dur="1" fill="hold">
                                          <p:stCondLst>
                                            <p:cond delay="0"/>
                                          </p:stCondLst>
                                        </p:cTn>
                                        <p:tgtEl>
                                          <p:spTgt spid="3075">
                                            <p:txEl>
                                              <p:pRg st="0" end="0"/>
                                            </p:txEl>
                                          </p:spTgt>
                                        </p:tgtEl>
                                        <p:attrNameLst>
                                          <p:attrName>style.visibility</p:attrName>
                                        </p:attrNameLst>
                                      </p:cBhvr>
                                      <p:to>
                                        <p:strVal val="visible"/>
                                      </p:to>
                                    </p:set>
                                    <p:animEffect transition="in" filter="fade">
                                      <p:cBhvr>
                                        <p:cTn id="7" dur="500">
                                          <p:stCondLst>
                                            <p:cond delay="0"/>
                                          </p:stCondLst>
                                        </p:cTn>
                                        <p:tgtEl>
                                          <p:spTgt spid="3075">
                                            <p:txEl>
                                              <p:pRg st="0" end="0"/>
                                            </p:txEl>
                                          </p:spTgt>
                                        </p:tgtEl>
                                      </p:cBhvr>
                                    </p:animEffect>
                                    <p:anim calcmode="lin" valueType="num">
                                      <p:cBhvr>
                                        <p:cTn id="8" dur="500" fill="hold">
                                          <p:stCondLst>
                                            <p:cond delay="0"/>
                                          </p:stCondLst>
                                        </p:cTn>
                                        <p:tgtEl>
                                          <p:spTgt spid="3075">
                                            <p:txEl>
                                              <p:pRg st="0" end="0"/>
                                            </p:txEl>
                                          </p:spTgt>
                                        </p:tgtEl>
                                        <p:attrNameLst>
                                          <p:attrName>ppt_x</p:attrName>
                                        </p:attrNameLst>
                                      </p:cBhvr>
                                      <p:tavLst>
                                        <p:tav tm="0">
                                          <p:val>
                                            <p:strVal val="#ppt_x-.1"/>
                                          </p:val>
                                        </p:tav>
                                        <p:tav tm="100000">
                                          <p:val>
                                            <p:strVal val="#ppt_x"/>
                                          </p:val>
                                        </p:tav>
                                      </p:tavLst>
                                    </p:anim>
                                    <p:anim calcmode="lin" valueType="num">
                                      <p:cBhvr>
                                        <p:cTn id="9" dur="500" fill="hold">
                                          <p:stCondLst>
                                            <p:cond delay="0"/>
                                          </p:stCondLst>
                                        </p:cTn>
                                        <p:tgtEl>
                                          <p:spTgt spid="307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0" presetClass="entr" presetSubtype="0" fill="hold" grpId="0" nodeType="clickEffect">
                                  <p:stCondLst>
                                    <p:cond delay="0"/>
                                  </p:stCondLst>
                                  <p:iterate type="lt">
                                    <p:tmPct val="10000"/>
                                  </p:iterate>
                                  <p:childTnLst>
                                    <p:set>
                                      <p:cBhvr>
                                        <p:cTn id="13" dur="1" fill="hold">
                                          <p:stCondLst>
                                            <p:cond delay="0"/>
                                          </p:stCondLst>
                                        </p:cTn>
                                        <p:tgtEl>
                                          <p:spTgt spid="3075">
                                            <p:txEl>
                                              <p:pRg st="2" end="2"/>
                                            </p:txEl>
                                          </p:spTgt>
                                        </p:tgtEl>
                                        <p:attrNameLst>
                                          <p:attrName>style.visibility</p:attrName>
                                        </p:attrNameLst>
                                      </p:cBhvr>
                                      <p:to>
                                        <p:strVal val="visible"/>
                                      </p:to>
                                    </p:set>
                                    <p:animEffect transition="in" filter="fade">
                                      <p:cBhvr>
                                        <p:cTn id="14" dur="500">
                                          <p:stCondLst>
                                            <p:cond delay="0"/>
                                          </p:stCondLst>
                                        </p:cTn>
                                        <p:tgtEl>
                                          <p:spTgt spid="3075">
                                            <p:txEl>
                                              <p:pRg st="2" end="2"/>
                                            </p:txEl>
                                          </p:spTgt>
                                        </p:tgtEl>
                                      </p:cBhvr>
                                    </p:animEffect>
                                    <p:anim calcmode="lin" valueType="num">
                                      <p:cBhvr>
                                        <p:cTn id="15" dur="500" fill="hold">
                                          <p:stCondLst>
                                            <p:cond delay="0"/>
                                          </p:stCondLst>
                                        </p:cTn>
                                        <p:tgtEl>
                                          <p:spTgt spid="3075">
                                            <p:txEl>
                                              <p:pRg st="2" end="2"/>
                                            </p:txEl>
                                          </p:spTgt>
                                        </p:tgtEl>
                                        <p:attrNameLst>
                                          <p:attrName>ppt_x</p:attrName>
                                        </p:attrNameLst>
                                      </p:cBhvr>
                                      <p:tavLst>
                                        <p:tav tm="0">
                                          <p:val>
                                            <p:strVal val="#ppt_x-.1"/>
                                          </p:val>
                                        </p:tav>
                                        <p:tav tm="100000">
                                          <p:val>
                                            <p:strVal val="#ppt_x"/>
                                          </p:val>
                                        </p:tav>
                                      </p:tavLst>
                                    </p:anim>
                                    <p:anim calcmode="lin" valueType="num">
                                      <p:cBhvr>
                                        <p:cTn id="16" dur="500" fill="hold">
                                          <p:stCondLst>
                                            <p:cond delay="0"/>
                                          </p:stCondLst>
                                        </p:cTn>
                                        <p:tgtEl>
                                          <p:spTgt spid="3075">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5" grpId="0" build="p"/>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WordArt 4"/>
          <p:cNvSpPr>
            <a:spLocks noChangeArrowheads="1" noChangeShapeType="1" noTextEdit="1"/>
          </p:cNvSpPr>
          <p:nvPr/>
        </p:nvSpPr>
        <p:spPr bwMode="auto">
          <a:xfrm>
            <a:off x="2843213" y="0"/>
            <a:ext cx="3240087" cy="1557338"/>
          </a:xfrm>
          <a:prstGeom prst="rect">
            <a:avLst/>
          </a:prstGeom>
        </p:spPr>
        <p:txBody>
          <a:bodyPr wrap="none" fromWordArt="1">
            <a:prstTxWarp prst="textPlain">
              <a:avLst>
                <a:gd name="adj" fmla="val 50000"/>
              </a:avLst>
            </a:prstTxWarp>
          </a:bodyPr>
          <a:lstStyle/>
          <a:p>
            <a:pPr algn="ctr"/>
            <a:r>
              <a:rPr lang="ro-RO" sz="3600" kern="10" dirty="0" smtClean="0">
                <a:ln w="12700">
                  <a:solidFill>
                    <a:srgbClr val="EAEAEA"/>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Arial Black"/>
              </a:rPr>
              <a:t>Motivație</a:t>
            </a:r>
            <a:endParaRPr lang="ro-RO" sz="3600" kern="10" dirty="0">
              <a:ln w="12700">
                <a:solidFill>
                  <a:srgbClr val="EAEAEA"/>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Arial Black"/>
            </a:endParaRPr>
          </a:p>
        </p:txBody>
      </p:sp>
      <p:sp>
        <p:nvSpPr>
          <p:cNvPr id="4101" name="Rectangle 5"/>
          <p:cNvSpPr>
            <a:spLocks noGrp="1" noChangeArrowheads="1"/>
          </p:cNvSpPr>
          <p:nvPr>
            <p:ph type="body" idx="1"/>
          </p:nvPr>
        </p:nvSpPr>
        <p:spPr>
          <a:xfrm>
            <a:off x="468313" y="1916113"/>
            <a:ext cx="8229600" cy="4530725"/>
          </a:xfrm>
        </p:spPr>
        <p:txBody>
          <a:bodyPr/>
          <a:lstStyle/>
          <a:p>
            <a:pPr eaLnBrk="1" hangingPunct="1">
              <a:lnSpc>
                <a:spcPct val="80000"/>
              </a:lnSpc>
              <a:defRPr/>
            </a:pPr>
            <a:r>
              <a:rPr lang="hu-HU" sz="2400" b="1" dirty="0" smtClean="0">
                <a:latin typeface="Monotype Corsiva" pitchFamily="66" charset="0"/>
              </a:rPr>
              <a:t>Viața modernă este greu de imaginat fără  telefonul mobil. Aproape toată lumea are telefon și sunt puțini cei care nu-l aduc la școală. Sunt și părinți care îți exprimă dorința ca odorul lor să poată fi contactat și la școală, oricând. Există elevi care utilizează telefoane din cele mai sofisticate, pentru că sunt la modă. Sunt care consideră că telefonul e necesar, pentru că discută cu prietenii în fiecare pauză, dar există și alte motive importante pentru care utilizează telefonul. </a:t>
            </a:r>
            <a:endParaRPr lang="en-US" sz="2400" b="1" dirty="0" smtClean="0">
              <a:latin typeface="Monotype Corsiva" pitchFamily="66" charset="0"/>
            </a:endParaRPr>
          </a:p>
          <a:p>
            <a:pPr eaLnBrk="1" hangingPunct="1">
              <a:lnSpc>
                <a:spcPct val="80000"/>
              </a:lnSpc>
              <a:defRPr/>
            </a:pPr>
            <a:endParaRPr lang="hu-HU" sz="2400" b="1" dirty="0" smtClean="0">
              <a:latin typeface="Monotype Corsiva" pitchFamily="66" charset="0"/>
            </a:endParaRPr>
          </a:p>
          <a:p>
            <a:pPr eaLnBrk="1" hangingPunct="1">
              <a:lnSpc>
                <a:spcPct val="80000"/>
              </a:lnSpc>
              <a:defRPr/>
            </a:pPr>
            <a:r>
              <a:rPr lang="hu-HU" sz="2400" b="1" dirty="0" smtClean="0">
                <a:latin typeface="Monotype Corsiva" pitchFamily="66" charset="0"/>
              </a:rPr>
              <a:t> În școala noastră sunt într-adevăr foarte puțini elevi care nu au telefon. Prin acest sondaj am dori să  le prezentăm colegilor cât timp petrec lunar vorbind la mobil și cât cheltuie astfel.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4101">
                                            <p:txEl>
                                              <p:pRg st="0" end="0"/>
                                            </p:txEl>
                                          </p:spTgt>
                                        </p:tgtEl>
                                        <p:attrNameLst>
                                          <p:attrName>style.visibility</p:attrName>
                                        </p:attrNameLst>
                                      </p:cBhvr>
                                      <p:to>
                                        <p:strVal val="visible"/>
                                      </p:to>
                                    </p:set>
                                    <p:animEffect transition="in" filter="slide(fromBottom)">
                                      <p:cBhvr>
                                        <p:cTn id="7" dur="500">
                                          <p:stCondLst>
                                            <p:cond delay="0"/>
                                          </p:stCondLst>
                                        </p:cTn>
                                        <p:tgtEl>
                                          <p:spTgt spid="410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4101">
                                            <p:txEl>
                                              <p:pRg st="2" end="2"/>
                                            </p:txEl>
                                          </p:spTgt>
                                        </p:tgtEl>
                                        <p:attrNameLst>
                                          <p:attrName>style.visibility</p:attrName>
                                        </p:attrNameLst>
                                      </p:cBhvr>
                                      <p:to>
                                        <p:strVal val="visible"/>
                                      </p:to>
                                    </p:set>
                                    <p:animEffect transition="in" filter="slide(fromBottom)">
                                      <p:cBhvr>
                                        <p:cTn id="12" dur="500">
                                          <p:stCondLst>
                                            <p:cond delay="0"/>
                                          </p:stCondLst>
                                        </p:cTn>
                                        <p:tgtEl>
                                          <p:spTgt spid="410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1" grpId="0" build="p"/>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pPr eaLnBrk="1" hangingPunct="1">
              <a:defRPr/>
            </a:pPr>
            <a:r>
              <a:rPr lang="ro-RO" dirty="0" smtClean="0"/>
              <a:t>Realizarea sondajului</a:t>
            </a:r>
            <a:endParaRPr lang="en-US" dirty="0" smtClean="0"/>
          </a:p>
        </p:txBody>
      </p:sp>
      <p:sp>
        <p:nvSpPr>
          <p:cNvPr id="67587" name="Rectangle 3"/>
          <p:cNvSpPr>
            <a:spLocks noGrp="1" noChangeArrowheads="1"/>
          </p:cNvSpPr>
          <p:nvPr>
            <p:ph type="body" idx="1"/>
          </p:nvPr>
        </p:nvSpPr>
        <p:spPr>
          <a:xfrm>
            <a:off x="457200" y="1143000"/>
            <a:ext cx="8229600" cy="4987925"/>
          </a:xfrm>
        </p:spPr>
        <p:txBody>
          <a:bodyPr/>
          <a:lstStyle/>
          <a:p>
            <a:pPr eaLnBrk="1" hangingPunct="1">
              <a:lnSpc>
                <a:spcPct val="80000"/>
              </a:lnSpc>
              <a:defRPr/>
            </a:pPr>
            <a:r>
              <a:rPr lang="ro-RO" sz="1600" b="1" i="1" u="sng" dirty="0" smtClean="0">
                <a:solidFill>
                  <a:srgbClr val="000000"/>
                </a:solidFill>
                <a:effectLst>
                  <a:outerShdw blurRad="38100" dist="38100" dir="2700000" algn="tl">
                    <a:srgbClr val="FFFFFF"/>
                  </a:outerShdw>
                </a:effectLst>
              </a:rPr>
              <a:t>Ipoteză</a:t>
            </a:r>
            <a:endParaRPr lang="en-US" sz="1600" b="1" i="1" u="sng" dirty="0" smtClean="0"/>
          </a:p>
          <a:p>
            <a:pPr eaLnBrk="1" hangingPunct="1">
              <a:lnSpc>
                <a:spcPct val="80000"/>
              </a:lnSpc>
              <a:buFont typeface="Wingdings" pitchFamily="2" charset="2"/>
              <a:buNone/>
              <a:defRPr/>
            </a:pPr>
            <a:r>
              <a:rPr lang="en-US" sz="1600" b="1" i="1" dirty="0" smtClean="0">
                <a:latin typeface="Monotype Corsiva" pitchFamily="66" charset="0"/>
              </a:rPr>
              <a:t>        </a:t>
            </a:r>
            <a:r>
              <a:rPr lang="en-US" sz="2000" dirty="0" smtClean="0">
                <a:latin typeface="Monotype Corsiva" pitchFamily="66" charset="0"/>
              </a:rPr>
              <a:t>    </a:t>
            </a:r>
            <a:r>
              <a:rPr lang="hu-HU" sz="2000" dirty="0" smtClean="0">
                <a:latin typeface="Monotype Corsiva" pitchFamily="66" charset="0"/>
              </a:rPr>
              <a:t>Baza studiului nostru statistic îl constituie ipoteza că elevii, colegii noștri nu vor să renunțe la utilizarea unui articol de lux, cum ar fi telefonul, nici în timpul unei crize mondiale. În schimb e adevărat că, atunci când am prezentat rezultatul, am descoperit, împreună, că din banii cheltuiți pe convorbiri de telefonie mobilă, am fi putut să mergem în tabără.</a:t>
            </a:r>
            <a:endParaRPr lang="en-US" sz="1600" dirty="0" smtClean="0"/>
          </a:p>
          <a:p>
            <a:pPr eaLnBrk="1" hangingPunct="1">
              <a:lnSpc>
                <a:spcPct val="80000"/>
              </a:lnSpc>
              <a:defRPr/>
            </a:pPr>
            <a:r>
              <a:rPr lang="hu-HU" sz="1600" dirty="0" smtClean="0"/>
              <a:t> </a:t>
            </a:r>
            <a:r>
              <a:rPr lang="hu-HU" sz="1600" b="1" i="1" u="sng" dirty="0" smtClean="0">
                <a:solidFill>
                  <a:srgbClr val="000000"/>
                </a:solidFill>
                <a:effectLst>
                  <a:outerShdw blurRad="38100" dist="38100" dir="2700000" algn="tl">
                    <a:srgbClr val="FFFFFF"/>
                  </a:outerShdw>
                </a:effectLst>
              </a:rPr>
              <a:t>Strângerea datelor</a:t>
            </a:r>
            <a:r>
              <a:rPr lang="hu-HU" sz="1600" b="1" dirty="0" smtClean="0">
                <a:solidFill>
                  <a:srgbClr val="000000"/>
                </a:solidFill>
                <a:effectLst>
                  <a:outerShdw blurRad="38100" dist="38100" dir="2700000" algn="tl">
                    <a:srgbClr val="FFFFFF"/>
                  </a:outerShdw>
                </a:effectLst>
              </a:rPr>
              <a:t>: </a:t>
            </a:r>
          </a:p>
          <a:p>
            <a:pPr eaLnBrk="1" hangingPunct="1">
              <a:lnSpc>
                <a:spcPct val="80000"/>
              </a:lnSpc>
              <a:buFont typeface="Wingdings" pitchFamily="2" charset="2"/>
              <a:buNone/>
              <a:defRPr/>
            </a:pPr>
            <a:r>
              <a:rPr lang="hu-HU" sz="2000" dirty="0" smtClean="0">
                <a:latin typeface="Monotype Corsiva" pitchFamily="66" charset="0"/>
              </a:rPr>
              <a:t>              Studiul a fost realizat în Colegiul Romano-catolic „ Szent László ”  din Oradea. Am întrebat fiecare elev din clasele IX-XII: „Ai telefon mobil personal?</a:t>
            </a:r>
            <a:r>
              <a:rPr lang="en-US" sz="2000" dirty="0" smtClean="0">
                <a:latin typeface="Monotype Corsiva" pitchFamily="66" charset="0"/>
              </a:rPr>
              <a:t>”</a:t>
            </a:r>
            <a:r>
              <a:rPr lang="hu-HU" sz="2000" dirty="0" smtClean="0">
                <a:latin typeface="Monotype Corsiva" pitchFamily="66" charset="0"/>
              </a:rPr>
              <a:t> . </a:t>
            </a:r>
            <a:r>
              <a:rPr lang="en-US" sz="2000" dirty="0" err="1" smtClean="0">
                <a:latin typeface="Monotype Corsiva" pitchFamily="66" charset="0"/>
              </a:rPr>
              <a:t>Dac</a:t>
            </a:r>
            <a:r>
              <a:rPr lang="ro-RO" sz="2000" dirty="0" smtClean="0">
                <a:latin typeface="Monotype Corsiva" pitchFamily="66" charset="0"/>
              </a:rPr>
              <a:t>ă </a:t>
            </a:r>
            <a:r>
              <a:rPr lang="en-US" sz="2000" dirty="0" err="1" smtClean="0">
                <a:latin typeface="Monotype Corsiva" pitchFamily="66" charset="0"/>
              </a:rPr>
              <a:t>da</a:t>
            </a:r>
            <a:r>
              <a:rPr lang="en-US" sz="2000" dirty="0" smtClean="0">
                <a:latin typeface="Monotype Corsiva" pitchFamily="66" charset="0"/>
              </a:rPr>
              <a:t>, </a:t>
            </a:r>
            <a:r>
              <a:rPr lang="en-US" sz="2000" dirty="0" err="1" smtClean="0">
                <a:latin typeface="Monotype Corsiva" pitchFamily="66" charset="0"/>
              </a:rPr>
              <a:t>atunci</a:t>
            </a:r>
            <a:r>
              <a:rPr lang="hu-HU" sz="2000" dirty="0" smtClean="0">
                <a:latin typeface="Monotype Corsiva" pitchFamily="66" charset="0"/>
              </a:rPr>
              <a:t>  „</a:t>
            </a:r>
            <a:r>
              <a:rPr lang="en-US" sz="2000" dirty="0" smtClean="0">
                <a:latin typeface="Monotype Corsiva" pitchFamily="66" charset="0"/>
              </a:rPr>
              <a:t>Conform </a:t>
            </a:r>
            <a:r>
              <a:rPr lang="en-US" sz="2000" dirty="0" err="1" smtClean="0">
                <a:latin typeface="Monotype Corsiva" pitchFamily="66" charset="0"/>
              </a:rPr>
              <a:t>celor</a:t>
            </a:r>
            <a:r>
              <a:rPr lang="en-US" sz="2000" dirty="0" smtClean="0">
                <a:latin typeface="Monotype Corsiva" pitchFamily="66" charset="0"/>
              </a:rPr>
              <a:t> </a:t>
            </a:r>
            <a:r>
              <a:rPr lang="en-US" sz="2000" dirty="0" err="1" smtClean="0">
                <a:latin typeface="Monotype Corsiva" pitchFamily="66" charset="0"/>
              </a:rPr>
              <a:t>declarate</a:t>
            </a:r>
            <a:r>
              <a:rPr lang="en-US" sz="2000" dirty="0" smtClean="0">
                <a:latin typeface="Monotype Corsiva" pitchFamily="66" charset="0"/>
              </a:rPr>
              <a:t> de tine, </a:t>
            </a:r>
            <a:r>
              <a:rPr lang="hu-HU" sz="2000" dirty="0" smtClean="0">
                <a:latin typeface="Monotype Corsiva" pitchFamily="66" charset="0"/>
              </a:rPr>
              <a:t>î</a:t>
            </a:r>
            <a:r>
              <a:rPr lang="en-US" sz="2000" dirty="0" smtClean="0">
                <a:latin typeface="Monotype Corsiva" pitchFamily="66" charset="0"/>
              </a:rPr>
              <a:t>n </a:t>
            </a:r>
            <a:r>
              <a:rPr lang="en-US" sz="2000" dirty="0" err="1" smtClean="0">
                <a:latin typeface="Monotype Corsiva" pitchFamily="66" charset="0"/>
              </a:rPr>
              <a:t>ultima</a:t>
            </a:r>
            <a:r>
              <a:rPr lang="en-US" sz="2000" dirty="0" smtClean="0">
                <a:latin typeface="Monotype Corsiva" pitchFamily="66" charset="0"/>
              </a:rPr>
              <a:t> </a:t>
            </a:r>
            <a:r>
              <a:rPr lang="en-US" sz="2000" dirty="0" err="1" smtClean="0">
                <a:latin typeface="Monotype Corsiva" pitchFamily="66" charset="0"/>
              </a:rPr>
              <a:t>lun</a:t>
            </a:r>
            <a:r>
              <a:rPr lang="ro-RO" sz="2000" dirty="0" smtClean="0">
                <a:latin typeface="Monotype Corsiva" pitchFamily="66" charset="0"/>
              </a:rPr>
              <a:t>ă </a:t>
            </a:r>
            <a:r>
              <a:rPr lang="ro-RO" sz="2000" dirty="0" err="1" smtClean="0">
                <a:latin typeface="Monotype Corsiva" pitchFamily="66" charset="0"/>
              </a:rPr>
              <a:t>câ</a:t>
            </a:r>
            <a:r>
              <a:rPr lang="en-US" sz="2000" dirty="0" err="1" smtClean="0">
                <a:latin typeface="Monotype Corsiva" pitchFamily="66" charset="0"/>
              </a:rPr>
              <a:t>te</a:t>
            </a:r>
            <a:r>
              <a:rPr lang="en-US" sz="2000" dirty="0" smtClean="0">
                <a:latin typeface="Monotype Corsiva" pitchFamily="66" charset="0"/>
              </a:rPr>
              <a:t> </a:t>
            </a:r>
            <a:r>
              <a:rPr lang="en-US" sz="2000" dirty="0" err="1" smtClean="0">
                <a:latin typeface="Monotype Corsiva" pitchFamily="66" charset="0"/>
              </a:rPr>
              <a:t>minu</a:t>
            </a:r>
            <a:r>
              <a:rPr lang="ro-RO" sz="2000" dirty="0" smtClean="0">
                <a:latin typeface="Monotype Corsiva" pitchFamily="66" charset="0"/>
              </a:rPr>
              <a:t>t</a:t>
            </a:r>
            <a:r>
              <a:rPr lang="en-US" sz="2000" dirty="0" smtClean="0">
                <a:latin typeface="Monotype Corsiva" pitchFamily="66" charset="0"/>
              </a:rPr>
              <a:t>e </a:t>
            </a:r>
            <a:r>
              <a:rPr lang="ro-RO" sz="2000" dirty="0" smtClean="0">
                <a:latin typeface="Monotype Corsiva" pitchFamily="66" charset="0"/>
              </a:rPr>
              <a:t>ai vorbit pe mobil</a:t>
            </a:r>
            <a:r>
              <a:rPr lang="hu-HU" sz="2000" dirty="0" smtClean="0">
                <a:latin typeface="Monotype Corsiva" pitchFamily="66" charset="0"/>
              </a:rPr>
              <a:t>: </a:t>
            </a:r>
            <a:r>
              <a:rPr lang="en-US" sz="2000" dirty="0" smtClean="0">
                <a:latin typeface="Monotype Corsiva" pitchFamily="66" charset="0"/>
              </a:rPr>
              <a:t>0-30 </a:t>
            </a:r>
            <a:r>
              <a:rPr lang="ro-RO" sz="2000" dirty="0" smtClean="0">
                <a:latin typeface="Monotype Corsiva" pitchFamily="66" charset="0"/>
              </a:rPr>
              <a:t>minute</a:t>
            </a:r>
            <a:r>
              <a:rPr lang="en-US" sz="2000" dirty="0" smtClean="0">
                <a:latin typeface="Monotype Corsiva" pitchFamily="66" charset="0"/>
              </a:rPr>
              <a:t>, 30-45 </a:t>
            </a:r>
            <a:r>
              <a:rPr lang="ro-RO" sz="2000" dirty="0" smtClean="0">
                <a:latin typeface="Monotype Corsiva" pitchFamily="66" charset="0"/>
              </a:rPr>
              <a:t>minute</a:t>
            </a:r>
            <a:r>
              <a:rPr lang="en-US" sz="2000" dirty="0" smtClean="0">
                <a:latin typeface="Monotype Corsiva" pitchFamily="66" charset="0"/>
              </a:rPr>
              <a:t>, 45-60 </a:t>
            </a:r>
            <a:r>
              <a:rPr lang="ro-RO" sz="2000" dirty="0" smtClean="0">
                <a:latin typeface="Monotype Corsiva" pitchFamily="66" charset="0"/>
              </a:rPr>
              <a:t>minute</a:t>
            </a:r>
            <a:r>
              <a:rPr lang="en-US" sz="2000" dirty="0" smtClean="0">
                <a:latin typeface="Monotype Corsiva" pitchFamily="66" charset="0"/>
              </a:rPr>
              <a:t>, 60-100 </a:t>
            </a:r>
            <a:r>
              <a:rPr lang="ro-RO" sz="2000" dirty="0" smtClean="0">
                <a:latin typeface="Monotype Corsiva" pitchFamily="66" charset="0"/>
              </a:rPr>
              <a:t>minute</a:t>
            </a:r>
            <a:r>
              <a:rPr lang="en-US" sz="2000" dirty="0" smtClean="0">
                <a:latin typeface="Monotype Corsiva" pitchFamily="66" charset="0"/>
              </a:rPr>
              <a:t>, 100-150 </a:t>
            </a:r>
            <a:r>
              <a:rPr lang="ro-RO" sz="2000" dirty="0" smtClean="0">
                <a:latin typeface="Monotype Corsiva" pitchFamily="66" charset="0"/>
              </a:rPr>
              <a:t>sau mai mult de </a:t>
            </a:r>
            <a:r>
              <a:rPr lang="en-US" sz="2000" dirty="0" smtClean="0">
                <a:latin typeface="Monotype Corsiva" pitchFamily="66" charset="0"/>
              </a:rPr>
              <a:t>150 </a:t>
            </a:r>
            <a:r>
              <a:rPr lang="ro-RO" sz="2000" dirty="0" smtClean="0">
                <a:latin typeface="Monotype Corsiva" pitchFamily="66" charset="0"/>
              </a:rPr>
              <a:t>minute</a:t>
            </a:r>
            <a:r>
              <a:rPr lang="en-US" sz="2000" dirty="0" smtClean="0">
                <a:latin typeface="Monotype Corsiva" pitchFamily="66" charset="0"/>
              </a:rPr>
              <a:t>?” .</a:t>
            </a:r>
            <a:r>
              <a:rPr lang="hu-HU" sz="2000" dirty="0" smtClean="0">
                <a:latin typeface="Monotype Corsiva" pitchFamily="66" charset="0"/>
              </a:rPr>
              <a:t> </a:t>
            </a:r>
            <a:r>
              <a:rPr lang="hu-HU" sz="2000" dirty="0" smtClean="0">
                <a:latin typeface="Monotype Corsiva" pitchFamily="66" charset="0"/>
              </a:rPr>
              <a:t>În studiul nostru se găsesc date despre luna ianuarie pe care le-am strâns în luna februarie.</a:t>
            </a:r>
            <a:endParaRPr lang="en-US" sz="2000" dirty="0" smtClean="0">
              <a:latin typeface="Monotype Corsiva" pitchFamily="66" charset="0"/>
            </a:endParaRPr>
          </a:p>
          <a:p>
            <a:pPr eaLnBrk="1" hangingPunct="1">
              <a:lnSpc>
                <a:spcPct val="80000"/>
              </a:lnSpc>
              <a:defRPr/>
            </a:pPr>
            <a:r>
              <a:rPr lang="hu-HU" sz="1600" dirty="0" smtClean="0"/>
              <a:t> </a:t>
            </a:r>
            <a:r>
              <a:rPr lang="hu-HU" sz="1600" b="1" i="1" u="sng" dirty="0" smtClean="0">
                <a:solidFill>
                  <a:srgbClr val="000000"/>
                </a:solidFill>
                <a:effectLst>
                  <a:outerShdw blurRad="38100" dist="38100" dir="2700000" algn="tl">
                    <a:srgbClr val="FFFFFF"/>
                  </a:outerShdw>
                </a:effectLst>
              </a:rPr>
              <a:t>Organizarea datelor</a:t>
            </a:r>
            <a:r>
              <a:rPr lang="hu-HU" sz="1600" dirty="0" smtClean="0"/>
              <a:t>: </a:t>
            </a:r>
            <a:endParaRPr lang="hu-HU" sz="1600" dirty="0" smtClean="0"/>
          </a:p>
          <a:p>
            <a:pPr eaLnBrk="1" hangingPunct="1">
              <a:lnSpc>
                <a:spcPct val="80000"/>
              </a:lnSpc>
              <a:buFont typeface="Wingdings" pitchFamily="2" charset="2"/>
              <a:buNone/>
              <a:defRPr/>
            </a:pPr>
            <a:r>
              <a:rPr lang="hu-HU" sz="1600" dirty="0" smtClean="0"/>
              <a:t>          </a:t>
            </a:r>
            <a:r>
              <a:rPr lang="hu-HU" sz="2000" dirty="0" smtClean="0">
                <a:latin typeface="Monotype Corsiva" pitchFamily="66" charset="0"/>
              </a:rPr>
              <a:t>Pe </a:t>
            </a:r>
            <a:r>
              <a:rPr lang="hu-HU" sz="2000" dirty="0" smtClean="0">
                <a:latin typeface="Monotype Corsiva" pitchFamily="66" charset="0"/>
              </a:rPr>
              <a:t>parcursul analizei, am organizat datele sub formă de tabele. Pentru a fi mai ușor de interpretat, am utilizat reprezentări grafice. </a:t>
            </a:r>
            <a:endParaRPr lang="hu-HU" sz="2000" dirty="0" smtClean="0">
              <a:latin typeface="Monotype Corsiva" pitchFamily="66" charset="0"/>
            </a:endParaRPr>
          </a:p>
          <a:p>
            <a:pPr eaLnBrk="1" hangingPunct="1">
              <a:lnSpc>
                <a:spcPct val="80000"/>
              </a:lnSpc>
              <a:defRPr/>
            </a:pPr>
            <a:r>
              <a:rPr lang="hu-HU" sz="1600" b="1" i="1" u="sng" dirty="0" smtClean="0">
                <a:solidFill>
                  <a:srgbClr val="000000"/>
                </a:solidFill>
                <a:effectLst>
                  <a:outerShdw blurRad="38100" dist="38100" dir="2700000" algn="tl">
                    <a:srgbClr val="FFFFFF"/>
                  </a:outerShdw>
                </a:effectLst>
              </a:rPr>
              <a:t>Interpretarea datelor</a:t>
            </a:r>
            <a:r>
              <a:rPr lang="hu-HU" sz="1600" b="1" dirty="0" smtClean="0">
                <a:solidFill>
                  <a:srgbClr val="000000"/>
                </a:solidFill>
                <a:effectLst>
                  <a:outerShdw blurRad="38100" dist="38100" dir="2700000" algn="tl">
                    <a:srgbClr val="FFFFFF"/>
                  </a:outerShdw>
                </a:effectLst>
              </a:rPr>
              <a:t> </a:t>
            </a:r>
            <a:r>
              <a:rPr lang="hu-HU" sz="1600" b="1" dirty="0" smtClean="0">
                <a:solidFill>
                  <a:srgbClr val="000000"/>
                </a:solidFill>
                <a:effectLst>
                  <a:outerShdw blurRad="38100" dist="38100" dir="2700000" algn="tl">
                    <a:srgbClr val="FFFFFF"/>
                  </a:outerShdw>
                </a:effectLst>
              </a:rPr>
              <a:t>:</a:t>
            </a:r>
          </a:p>
          <a:p>
            <a:pPr eaLnBrk="1" hangingPunct="1">
              <a:lnSpc>
                <a:spcPct val="80000"/>
              </a:lnSpc>
              <a:buFont typeface="Wingdings" pitchFamily="2" charset="2"/>
              <a:buNone/>
              <a:defRPr/>
            </a:pPr>
            <a:r>
              <a:rPr lang="hu-HU" sz="1600" dirty="0" smtClean="0"/>
              <a:t>             </a:t>
            </a:r>
            <a:r>
              <a:rPr lang="hu-HU" sz="2000" dirty="0" smtClean="0">
                <a:latin typeface="Monotype Corsiva" pitchFamily="66" charset="0"/>
              </a:rPr>
              <a:t>Parametrii </a:t>
            </a:r>
            <a:r>
              <a:rPr lang="hu-HU" sz="2000" dirty="0" smtClean="0">
                <a:latin typeface="Monotype Corsiva" pitchFamily="66" charset="0"/>
              </a:rPr>
              <a:t>obținuți ne-au întărit ipoteza și au făcut posibilă emiterea unor păreri despre viitor. </a:t>
            </a:r>
            <a:endParaRPr lang="en-US" sz="2000" dirty="0" smtClean="0">
              <a:latin typeface="Monotype Corsiva"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7587">
                                            <p:txEl>
                                              <p:pRg st="0" end="0"/>
                                            </p:txEl>
                                          </p:spTgt>
                                        </p:tgtEl>
                                        <p:attrNameLst>
                                          <p:attrName>style.visibility</p:attrName>
                                        </p:attrNameLst>
                                      </p:cBhvr>
                                      <p:to>
                                        <p:strVal val="visible"/>
                                      </p:to>
                                    </p:set>
                                    <p:animEffect transition="in" filter="fade">
                                      <p:cBhvr>
                                        <p:cTn id="7" dur="1000"/>
                                        <p:tgtEl>
                                          <p:spTgt spid="67587">
                                            <p:txEl>
                                              <p:pRg st="0" end="0"/>
                                            </p:txEl>
                                          </p:spTgt>
                                        </p:tgtEl>
                                      </p:cBhvr>
                                    </p:animEffect>
                                    <p:anim calcmode="lin" valueType="num">
                                      <p:cBhvr>
                                        <p:cTn id="8" dur="1000" fill="hold"/>
                                        <p:tgtEl>
                                          <p:spTgt spid="6758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6758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7587">
                                            <p:txEl>
                                              <p:pRg st="1" end="1"/>
                                            </p:txEl>
                                          </p:spTgt>
                                        </p:tgtEl>
                                        <p:attrNameLst>
                                          <p:attrName>style.visibility</p:attrName>
                                        </p:attrNameLst>
                                      </p:cBhvr>
                                      <p:to>
                                        <p:strVal val="visible"/>
                                      </p:to>
                                    </p:set>
                                    <p:animEffect transition="in" filter="fade">
                                      <p:cBhvr>
                                        <p:cTn id="14" dur="1000"/>
                                        <p:tgtEl>
                                          <p:spTgt spid="67587">
                                            <p:txEl>
                                              <p:pRg st="1" end="1"/>
                                            </p:txEl>
                                          </p:spTgt>
                                        </p:tgtEl>
                                      </p:cBhvr>
                                    </p:animEffect>
                                    <p:anim calcmode="lin" valueType="num">
                                      <p:cBhvr>
                                        <p:cTn id="15" dur="1000" fill="hold"/>
                                        <p:tgtEl>
                                          <p:spTgt spid="67587">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67587">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67587">
                                            <p:txEl>
                                              <p:pRg st="2" end="2"/>
                                            </p:txEl>
                                          </p:spTgt>
                                        </p:tgtEl>
                                        <p:attrNameLst>
                                          <p:attrName>style.visibility</p:attrName>
                                        </p:attrNameLst>
                                      </p:cBhvr>
                                      <p:to>
                                        <p:strVal val="visible"/>
                                      </p:to>
                                    </p:set>
                                    <p:animEffect transition="in" filter="fade">
                                      <p:cBhvr>
                                        <p:cTn id="21" dur="1000"/>
                                        <p:tgtEl>
                                          <p:spTgt spid="67587">
                                            <p:txEl>
                                              <p:pRg st="2" end="2"/>
                                            </p:txEl>
                                          </p:spTgt>
                                        </p:tgtEl>
                                      </p:cBhvr>
                                    </p:animEffect>
                                    <p:anim calcmode="lin" valueType="num">
                                      <p:cBhvr>
                                        <p:cTn id="22" dur="1000" fill="hold"/>
                                        <p:tgtEl>
                                          <p:spTgt spid="67587">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67587">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67587">
                                            <p:txEl>
                                              <p:pRg st="3" end="3"/>
                                            </p:txEl>
                                          </p:spTgt>
                                        </p:tgtEl>
                                        <p:attrNameLst>
                                          <p:attrName>style.visibility</p:attrName>
                                        </p:attrNameLst>
                                      </p:cBhvr>
                                      <p:to>
                                        <p:strVal val="visible"/>
                                      </p:to>
                                    </p:set>
                                    <p:animEffect transition="in" filter="fade">
                                      <p:cBhvr>
                                        <p:cTn id="28" dur="1000"/>
                                        <p:tgtEl>
                                          <p:spTgt spid="67587">
                                            <p:txEl>
                                              <p:pRg st="3" end="3"/>
                                            </p:txEl>
                                          </p:spTgt>
                                        </p:tgtEl>
                                      </p:cBhvr>
                                    </p:animEffect>
                                    <p:anim calcmode="lin" valueType="num">
                                      <p:cBhvr>
                                        <p:cTn id="29" dur="1000" fill="hold"/>
                                        <p:tgtEl>
                                          <p:spTgt spid="67587">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67587">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67587">
                                            <p:txEl>
                                              <p:pRg st="4" end="4"/>
                                            </p:txEl>
                                          </p:spTgt>
                                        </p:tgtEl>
                                        <p:attrNameLst>
                                          <p:attrName>style.visibility</p:attrName>
                                        </p:attrNameLst>
                                      </p:cBhvr>
                                      <p:to>
                                        <p:strVal val="visible"/>
                                      </p:to>
                                    </p:set>
                                    <p:animEffect transition="in" filter="fade">
                                      <p:cBhvr>
                                        <p:cTn id="35" dur="1000"/>
                                        <p:tgtEl>
                                          <p:spTgt spid="67587">
                                            <p:txEl>
                                              <p:pRg st="4" end="4"/>
                                            </p:txEl>
                                          </p:spTgt>
                                        </p:tgtEl>
                                      </p:cBhvr>
                                    </p:animEffect>
                                    <p:anim calcmode="lin" valueType="num">
                                      <p:cBhvr>
                                        <p:cTn id="36" dur="1000" fill="hold"/>
                                        <p:tgtEl>
                                          <p:spTgt spid="67587">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67587">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67587">
                                            <p:txEl>
                                              <p:pRg st="5" end="5"/>
                                            </p:txEl>
                                          </p:spTgt>
                                        </p:tgtEl>
                                        <p:attrNameLst>
                                          <p:attrName>style.visibility</p:attrName>
                                        </p:attrNameLst>
                                      </p:cBhvr>
                                      <p:to>
                                        <p:strVal val="visible"/>
                                      </p:to>
                                    </p:set>
                                    <p:animEffect transition="in" filter="fade">
                                      <p:cBhvr>
                                        <p:cTn id="42" dur="1000"/>
                                        <p:tgtEl>
                                          <p:spTgt spid="67587">
                                            <p:txEl>
                                              <p:pRg st="5" end="5"/>
                                            </p:txEl>
                                          </p:spTgt>
                                        </p:tgtEl>
                                      </p:cBhvr>
                                    </p:animEffect>
                                    <p:anim calcmode="lin" valueType="num">
                                      <p:cBhvr>
                                        <p:cTn id="43" dur="1000" fill="hold"/>
                                        <p:tgtEl>
                                          <p:spTgt spid="67587">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67587">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67587">
                                            <p:txEl>
                                              <p:pRg st="6" end="6"/>
                                            </p:txEl>
                                          </p:spTgt>
                                        </p:tgtEl>
                                        <p:attrNameLst>
                                          <p:attrName>style.visibility</p:attrName>
                                        </p:attrNameLst>
                                      </p:cBhvr>
                                      <p:to>
                                        <p:strVal val="visible"/>
                                      </p:to>
                                    </p:set>
                                    <p:animEffect transition="in" filter="fade">
                                      <p:cBhvr>
                                        <p:cTn id="49" dur="1000"/>
                                        <p:tgtEl>
                                          <p:spTgt spid="67587">
                                            <p:txEl>
                                              <p:pRg st="6" end="6"/>
                                            </p:txEl>
                                          </p:spTgt>
                                        </p:tgtEl>
                                      </p:cBhvr>
                                    </p:animEffect>
                                    <p:anim calcmode="lin" valueType="num">
                                      <p:cBhvr>
                                        <p:cTn id="50" dur="1000" fill="hold"/>
                                        <p:tgtEl>
                                          <p:spTgt spid="67587">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67587">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67587">
                                            <p:txEl>
                                              <p:pRg st="7" end="7"/>
                                            </p:txEl>
                                          </p:spTgt>
                                        </p:tgtEl>
                                        <p:attrNameLst>
                                          <p:attrName>style.visibility</p:attrName>
                                        </p:attrNameLst>
                                      </p:cBhvr>
                                      <p:to>
                                        <p:strVal val="visible"/>
                                      </p:to>
                                    </p:set>
                                    <p:animEffect transition="in" filter="fade">
                                      <p:cBhvr>
                                        <p:cTn id="56" dur="1000"/>
                                        <p:tgtEl>
                                          <p:spTgt spid="67587">
                                            <p:txEl>
                                              <p:pRg st="7" end="7"/>
                                            </p:txEl>
                                          </p:spTgt>
                                        </p:tgtEl>
                                      </p:cBhvr>
                                    </p:animEffect>
                                    <p:anim calcmode="lin" valueType="num">
                                      <p:cBhvr>
                                        <p:cTn id="57" dur="1000" fill="hold"/>
                                        <p:tgtEl>
                                          <p:spTgt spid="67587">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67587">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587" grpId="0" build="p"/>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aphicFrame>
        <p:nvGraphicFramePr>
          <p:cNvPr id="84008" name="Group 2088"/>
          <p:cNvGraphicFramePr>
            <a:graphicFrameLocks noGrp="1"/>
          </p:cNvGraphicFramePr>
          <p:nvPr>
            <p:ph/>
          </p:nvPr>
        </p:nvGraphicFramePr>
        <p:xfrm>
          <a:off x="457200" y="277813"/>
          <a:ext cx="8229600" cy="6629707"/>
        </p:xfrm>
        <a:graphic>
          <a:graphicData uri="http://schemas.openxmlformats.org/drawingml/2006/table">
            <a:tbl>
              <a:tblPr/>
              <a:tblGrid>
                <a:gridCol w="1276350"/>
                <a:gridCol w="1131888"/>
                <a:gridCol w="989012"/>
                <a:gridCol w="989013"/>
                <a:gridCol w="765175"/>
                <a:gridCol w="765175"/>
                <a:gridCol w="1323975"/>
                <a:gridCol w="989012"/>
              </a:tblGrid>
              <a:tr h="1619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rPr>
                        <a:t>IX.A</a:t>
                      </a:r>
                      <a:endParaRPr kumimoji="0" lang="en-U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IX.B</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X.A</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X.B</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XI.A</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XI.B</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XII.A</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XII.B</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61925">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0</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0-30</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0-30</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0</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0-30</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100-150</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0-30</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100-150</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619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0-30</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30-45</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100-150</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100-150</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60-100</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100-150</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619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0-30</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100-150</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60-100</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619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45-60</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619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100-150</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5938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100-150</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619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619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619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619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619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619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619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rPr>
                        <a:t> </a:t>
                      </a:r>
                      <a:endParaRPr kumimoji="0" lang="en-U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619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619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619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619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619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619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rPr>
                        <a:t> </a:t>
                      </a:r>
                      <a:endParaRPr kumimoji="0" lang="en-U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619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rPr>
                        <a:t> </a:t>
                      </a:r>
                      <a:endParaRPr kumimoji="0" lang="en-U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619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rPr>
                        <a:t> </a:t>
                      </a:r>
                      <a:endParaRPr kumimoji="0" lang="en-U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619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150&gt;</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619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rPr>
                        <a:t> </a:t>
                      </a:r>
                      <a:r>
                        <a:rPr kumimoji="0" lang="ro-RO" sz="1000" b="0" i="0" u="none" strike="noStrike" cap="none" normalizeH="0" baseline="0" dirty="0" smtClean="0">
                          <a:ln>
                            <a:noFill/>
                          </a:ln>
                          <a:solidFill>
                            <a:schemeClr val="tx1"/>
                          </a:solidFill>
                          <a:effectLst/>
                          <a:latin typeface="Arial" charset="0"/>
                          <a:ea typeface="Times New Roman" pitchFamily="18" charset="0"/>
                          <a:cs typeface="Arial" charset="0"/>
                        </a:rPr>
                        <a:t>Total</a:t>
                      </a:r>
                      <a:endParaRPr kumimoji="0" lang="en-U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o-RO" sz="1000" b="0" i="0" u="none" strike="noStrike" cap="none" normalizeH="0" baseline="0" dirty="0" smtClean="0">
                          <a:ln>
                            <a:noFill/>
                          </a:ln>
                          <a:solidFill>
                            <a:schemeClr val="tx1"/>
                          </a:solidFill>
                          <a:effectLst/>
                          <a:latin typeface="Arial" charset="0"/>
                          <a:ea typeface="Times New Roman" pitchFamily="18" charset="0"/>
                          <a:cs typeface="Arial" charset="0"/>
                        </a:rPr>
                        <a:t>Total</a:t>
                      </a:r>
                      <a:endParaRPr kumimoji="0" lang="en-U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rPr>
                        <a:t> </a:t>
                      </a:r>
                      <a:r>
                        <a:rPr kumimoji="0" lang="ro-RO" sz="1000" b="0" i="0" u="none" strike="noStrike" cap="none" normalizeH="0" baseline="0" dirty="0" smtClean="0">
                          <a:ln>
                            <a:noFill/>
                          </a:ln>
                          <a:solidFill>
                            <a:schemeClr val="tx1"/>
                          </a:solidFill>
                          <a:effectLst/>
                          <a:latin typeface="Arial" charset="0"/>
                          <a:ea typeface="Times New Roman" pitchFamily="18" charset="0"/>
                          <a:cs typeface="Arial" charset="0"/>
                        </a:rPr>
                        <a:t>Total</a:t>
                      </a:r>
                      <a:endParaRPr kumimoji="0" lang="en-U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o-RO" sz="1000" b="0" i="0" u="none" strike="noStrike" cap="none" normalizeH="0" baseline="0" dirty="0" smtClean="0">
                          <a:ln>
                            <a:noFill/>
                          </a:ln>
                          <a:solidFill>
                            <a:schemeClr val="tx1"/>
                          </a:solidFill>
                          <a:effectLst/>
                          <a:latin typeface="Arial" charset="0"/>
                          <a:ea typeface="Times New Roman" pitchFamily="18" charset="0"/>
                          <a:cs typeface="Arial" charset="0"/>
                        </a:rPr>
                        <a:t>Total</a:t>
                      </a:r>
                      <a:endParaRPr kumimoji="0" lang="en-U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rPr>
                        <a:t> </a:t>
                      </a:r>
                      <a:r>
                        <a:rPr kumimoji="0" lang="ro-RO" sz="1000" b="0" i="0" u="none" strike="noStrike" cap="none" normalizeH="0" baseline="0" dirty="0" smtClean="0">
                          <a:ln>
                            <a:noFill/>
                          </a:ln>
                          <a:solidFill>
                            <a:schemeClr val="tx1"/>
                          </a:solidFill>
                          <a:effectLst/>
                          <a:latin typeface="Arial" charset="0"/>
                          <a:ea typeface="Times New Roman" pitchFamily="18" charset="0"/>
                          <a:cs typeface="Arial" charset="0"/>
                        </a:rPr>
                        <a:t>Total</a:t>
                      </a:r>
                      <a:endParaRPr kumimoji="0" lang="en-U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o-RO" sz="1000" b="0" i="0" u="none" strike="noStrike" cap="none" normalizeH="0" baseline="0" dirty="0" smtClean="0">
                          <a:ln>
                            <a:noFill/>
                          </a:ln>
                          <a:solidFill>
                            <a:schemeClr val="tx1"/>
                          </a:solidFill>
                          <a:effectLst/>
                          <a:latin typeface="Arial" charset="0"/>
                          <a:ea typeface="Times New Roman" pitchFamily="18" charset="0"/>
                          <a:cs typeface="Arial" charset="0"/>
                        </a:rPr>
                        <a:t>Total</a:t>
                      </a:r>
                      <a:endParaRPr kumimoji="0" lang="en-U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rPr>
                        <a:t> </a:t>
                      </a:r>
                      <a:r>
                        <a:rPr kumimoji="0" lang="ro-RO" sz="1000" b="0" i="0" u="none" strike="noStrike" cap="none" normalizeH="0" baseline="0" dirty="0" smtClean="0">
                          <a:ln>
                            <a:noFill/>
                          </a:ln>
                          <a:solidFill>
                            <a:schemeClr val="tx1"/>
                          </a:solidFill>
                          <a:effectLst/>
                          <a:latin typeface="Arial" charset="0"/>
                          <a:ea typeface="Times New Roman" pitchFamily="18" charset="0"/>
                          <a:cs typeface="Arial" charset="0"/>
                        </a:rPr>
                        <a:t>Total</a:t>
                      </a:r>
                      <a:endParaRPr kumimoji="0" lang="en-U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o-RO" sz="1000" b="0" i="0" u="none" strike="noStrike" cap="none" normalizeH="0" baseline="0" dirty="0" smtClean="0">
                          <a:ln>
                            <a:noFill/>
                          </a:ln>
                          <a:solidFill>
                            <a:schemeClr val="tx1"/>
                          </a:solidFill>
                          <a:effectLst/>
                          <a:latin typeface="Arial" charset="0"/>
                          <a:ea typeface="Times New Roman" pitchFamily="18" charset="0"/>
                          <a:cs typeface="Arial" charset="0"/>
                        </a:rPr>
                        <a:t>Total</a:t>
                      </a:r>
                      <a:endParaRPr kumimoji="0" lang="en-U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666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19</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rPr>
                        <a:t> 17</a:t>
                      </a:r>
                      <a:endParaRPr kumimoji="0" lang="en-U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20</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rPr>
                        <a:t>27</a:t>
                      </a:r>
                      <a:endParaRPr kumimoji="0" lang="en-U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21</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rPr>
                        <a:t> 26</a:t>
                      </a:r>
                      <a:endParaRPr kumimoji="0" lang="en-U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13</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rPr>
                        <a:t> 20</a:t>
                      </a:r>
                      <a:endParaRPr kumimoji="0" lang="en-U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71450">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comb/>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aphicFrame>
        <p:nvGraphicFramePr>
          <p:cNvPr id="103877" name="Group 453"/>
          <p:cNvGraphicFramePr>
            <a:graphicFrameLocks noGrp="1"/>
          </p:cNvGraphicFramePr>
          <p:nvPr>
            <p:ph/>
          </p:nvPr>
        </p:nvGraphicFramePr>
        <p:xfrm>
          <a:off x="457200" y="277813"/>
          <a:ext cx="8229600" cy="5853116"/>
        </p:xfrm>
        <a:graphic>
          <a:graphicData uri="http://schemas.openxmlformats.org/drawingml/2006/table">
            <a:tbl>
              <a:tblPr/>
              <a:tblGrid>
                <a:gridCol w="1968500"/>
                <a:gridCol w="784225"/>
                <a:gridCol w="1002035"/>
                <a:gridCol w="553715"/>
                <a:gridCol w="784225"/>
                <a:gridCol w="784225"/>
                <a:gridCol w="784225"/>
                <a:gridCol w="784225"/>
                <a:gridCol w="784225"/>
              </a:tblGrid>
              <a:tr h="73183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ea typeface="Times New Roman" pitchFamily="18" charset="0"/>
                          <a:cs typeface="Arial" charset="0"/>
                        </a:rPr>
                        <a:t>IX.A.  =  2460</a:t>
                      </a:r>
                      <a:endParaRPr kumimoji="0" lang="en-U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ea typeface="Times New Roman" pitchFamily="18" charset="0"/>
                          <a:cs typeface="Arial" charset="0"/>
                        </a:rPr>
                        <a:t>2460</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ea typeface="Times New Roman" pitchFamily="18" charset="0"/>
                          <a:cs typeface="Arial" charset="0"/>
                        </a:rPr>
                        <a:t>      </a:t>
                      </a:r>
                      <a:r>
                        <a:rPr kumimoji="0" lang="en-US" sz="1200" b="1" i="0" u="none" strike="noStrike" cap="none" normalizeH="0" baseline="0" dirty="0" err="1" smtClean="0">
                          <a:ln>
                            <a:noFill/>
                          </a:ln>
                          <a:solidFill>
                            <a:schemeClr val="tx1"/>
                          </a:solidFill>
                          <a:effectLst/>
                          <a:latin typeface="Arial" charset="0"/>
                          <a:ea typeface="Times New Roman" pitchFamily="18" charset="0"/>
                          <a:cs typeface="Arial" charset="0"/>
                        </a:rPr>
                        <a:t>minut</a:t>
                      </a:r>
                      <a:r>
                        <a:rPr kumimoji="0" lang="ro-RO" sz="1200" b="1" i="0" u="none" strike="noStrike" cap="none" normalizeH="0" baseline="0" dirty="0" smtClean="0">
                          <a:ln>
                            <a:noFill/>
                          </a:ln>
                          <a:solidFill>
                            <a:schemeClr val="tx1"/>
                          </a:solidFill>
                          <a:effectLst/>
                          <a:latin typeface="Arial" charset="0"/>
                          <a:ea typeface="Times New Roman" pitchFamily="18" charset="0"/>
                          <a:cs typeface="Arial" charset="0"/>
                        </a:rPr>
                        <a:t>e</a:t>
                      </a:r>
                      <a:endParaRPr kumimoji="0" lang="en-U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o-RO"/>
                    </a:p>
                  </a:txBody>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3183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ea typeface="Times New Roman" pitchFamily="18" charset="0"/>
                          <a:cs typeface="Arial" charset="0"/>
                        </a:rPr>
                        <a:t>IX.B.  =  2325       </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ea typeface="Times New Roman" pitchFamily="18" charset="0"/>
                          <a:cs typeface="Arial" charset="0"/>
                        </a:rPr>
                        <a:t>2325</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ea typeface="Times New Roman" pitchFamily="18" charset="0"/>
                          <a:cs typeface="Arial" charset="0"/>
                        </a:rPr>
                        <a:t>      </a:t>
                      </a:r>
                      <a:r>
                        <a:rPr kumimoji="0" lang="en-US" sz="1200" b="1" i="0" u="none" strike="noStrike" cap="none" normalizeH="0" baseline="0" dirty="0" err="1" smtClean="0">
                          <a:ln>
                            <a:noFill/>
                          </a:ln>
                          <a:solidFill>
                            <a:schemeClr val="tx1"/>
                          </a:solidFill>
                          <a:effectLst/>
                          <a:latin typeface="Arial" charset="0"/>
                          <a:ea typeface="Times New Roman" pitchFamily="18" charset="0"/>
                          <a:cs typeface="Arial" charset="0"/>
                        </a:rPr>
                        <a:t>minut</a:t>
                      </a:r>
                      <a:r>
                        <a:rPr kumimoji="0" lang="ro-RO" sz="1200" b="1" i="0" u="none" strike="noStrike" cap="none" normalizeH="0" baseline="0" dirty="0" smtClean="0">
                          <a:ln>
                            <a:noFill/>
                          </a:ln>
                          <a:solidFill>
                            <a:schemeClr val="tx1"/>
                          </a:solidFill>
                          <a:effectLst/>
                          <a:latin typeface="Arial" charset="0"/>
                          <a:ea typeface="Times New Roman" pitchFamily="18" charset="0"/>
                          <a:cs typeface="Arial" charset="0"/>
                        </a:rPr>
                        <a:t>e</a:t>
                      </a:r>
                      <a:endParaRPr kumimoji="0" lang="en-U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endParaRPr lang="ro-RO" dirty="0"/>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3183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ea typeface="Times New Roman" pitchFamily="18" charset="0"/>
                          <a:cs typeface="Arial" charset="0"/>
                        </a:rPr>
                        <a:t>X.A.   =  2830</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ea typeface="Times New Roman" pitchFamily="18" charset="0"/>
                          <a:cs typeface="Arial" charset="0"/>
                        </a:rPr>
                        <a:t>2830</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ea typeface="Times New Roman" pitchFamily="18" charset="0"/>
                          <a:cs typeface="Arial" charset="0"/>
                        </a:rPr>
                        <a:t>      </a:t>
                      </a:r>
                      <a:r>
                        <a:rPr kumimoji="0" lang="en-US" sz="1200" b="1" i="0" u="none" strike="noStrike" cap="none" normalizeH="0" baseline="0" dirty="0" err="1" smtClean="0">
                          <a:ln>
                            <a:noFill/>
                          </a:ln>
                          <a:solidFill>
                            <a:schemeClr val="tx1"/>
                          </a:solidFill>
                          <a:effectLst/>
                          <a:latin typeface="Arial" charset="0"/>
                          <a:ea typeface="Times New Roman" pitchFamily="18" charset="0"/>
                          <a:cs typeface="Arial" charset="0"/>
                        </a:rPr>
                        <a:t>minut</a:t>
                      </a:r>
                      <a:r>
                        <a:rPr kumimoji="0" lang="ro-RO" sz="1200" b="1" i="0" u="none" strike="noStrike" cap="none" normalizeH="0" baseline="0" dirty="0" smtClean="0">
                          <a:ln>
                            <a:noFill/>
                          </a:ln>
                          <a:solidFill>
                            <a:schemeClr val="tx1"/>
                          </a:solidFill>
                          <a:effectLst/>
                          <a:latin typeface="Arial" charset="0"/>
                          <a:ea typeface="Times New Roman" pitchFamily="18" charset="0"/>
                          <a:cs typeface="Arial" charset="0"/>
                        </a:rPr>
                        <a:t>e</a:t>
                      </a:r>
                      <a:endParaRPr kumimoji="0" lang="en-U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o-RO"/>
                    </a:p>
                  </a:txBody>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ea typeface="Times New Roman" pitchFamily="18" charset="0"/>
                          <a:cs typeface="Arial" charset="0"/>
                        </a:rPr>
                        <a:t>22580:60=376 </a:t>
                      </a:r>
                      <a:r>
                        <a:rPr kumimoji="0" lang="ro-RO" sz="1200" b="1" i="0" u="none" strike="noStrike" cap="none" normalizeH="0" baseline="0" dirty="0" smtClean="0">
                          <a:ln>
                            <a:noFill/>
                          </a:ln>
                          <a:solidFill>
                            <a:schemeClr val="tx1"/>
                          </a:solidFill>
                          <a:effectLst/>
                          <a:latin typeface="Arial" charset="0"/>
                          <a:ea typeface="Times New Roman" pitchFamily="18" charset="0"/>
                          <a:cs typeface="Arial" charset="0"/>
                        </a:rPr>
                        <a:t>ore și</a:t>
                      </a:r>
                      <a:r>
                        <a:rPr kumimoji="0" lang="en-US" sz="1200" b="1" i="0" u="none" strike="noStrike" cap="none" normalizeH="0" baseline="0" dirty="0" smtClean="0">
                          <a:ln>
                            <a:noFill/>
                          </a:ln>
                          <a:solidFill>
                            <a:schemeClr val="tx1"/>
                          </a:solidFill>
                          <a:effectLst/>
                          <a:latin typeface="Arial" charset="0"/>
                          <a:ea typeface="Times New Roman" pitchFamily="18" charset="0"/>
                          <a:cs typeface="Arial" charset="0"/>
                        </a:rPr>
                        <a:t> </a:t>
                      </a:r>
                      <a:r>
                        <a:rPr kumimoji="0" lang="en-US" sz="1200" b="1" i="0" u="none" strike="noStrike" cap="none" normalizeH="0" baseline="0" dirty="0" err="1" smtClean="0">
                          <a:ln>
                            <a:noFill/>
                          </a:ln>
                          <a:solidFill>
                            <a:schemeClr val="tx1"/>
                          </a:solidFill>
                          <a:effectLst/>
                          <a:latin typeface="Arial" charset="0"/>
                          <a:ea typeface="Times New Roman" pitchFamily="18" charset="0"/>
                          <a:cs typeface="Arial" charset="0"/>
                        </a:rPr>
                        <a:t>és</a:t>
                      </a:r>
                      <a:r>
                        <a:rPr kumimoji="0" lang="en-US" sz="1200" b="1" i="0" u="none" strike="noStrike" cap="none" normalizeH="0" baseline="0" dirty="0" smtClean="0">
                          <a:ln>
                            <a:noFill/>
                          </a:ln>
                          <a:solidFill>
                            <a:schemeClr val="tx1"/>
                          </a:solidFill>
                          <a:effectLst/>
                          <a:latin typeface="Arial" charset="0"/>
                          <a:ea typeface="Times New Roman" pitchFamily="18" charset="0"/>
                          <a:cs typeface="Arial" charset="0"/>
                        </a:rPr>
                        <a:t> 2O </a:t>
                      </a:r>
                      <a:r>
                        <a:rPr kumimoji="0" lang="en-US" sz="1200" b="1" i="0" u="none" strike="noStrike" cap="none" normalizeH="0" baseline="0" dirty="0" err="1" smtClean="0">
                          <a:ln>
                            <a:noFill/>
                          </a:ln>
                          <a:solidFill>
                            <a:schemeClr val="tx1"/>
                          </a:solidFill>
                          <a:effectLst/>
                          <a:latin typeface="Arial" charset="0"/>
                          <a:ea typeface="Times New Roman" pitchFamily="18" charset="0"/>
                          <a:cs typeface="Arial" charset="0"/>
                        </a:rPr>
                        <a:t>minut</a:t>
                      </a:r>
                      <a:r>
                        <a:rPr kumimoji="0" lang="ro-RO" sz="1200" b="1" i="0" u="none" strike="noStrike" cap="none" normalizeH="0" baseline="0" dirty="0" smtClean="0">
                          <a:ln>
                            <a:noFill/>
                          </a:ln>
                          <a:solidFill>
                            <a:schemeClr val="tx1"/>
                          </a:solidFill>
                          <a:effectLst/>
                          <a:latin typeface="Arial" charset="0"/>
                          <a:ea typeface="Times New Roman" pitchFamily="18" charset="0"/>
                          <a:cs typeface="Arial" charset="0"/>
                        </a:rPr>
                        <a:t>e</a:t>
                      </a:r>
                      <a:endParaRPr kumimoji="0" lang="en-U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r>
              <a:tr h="73183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ea typeface="Times New Roman" pitchFamily="18" charset="0"/>
                          <a:cs typeface="Arial" charset="0"/>
                        </a:rPr>
                        <a:t>X.B.   =  3800</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ea typeface="Times New Roman" pitchFamily="18" charset="0"/>
                          <a:cs typeface="Arial" charset="0"/>
                        </a:rPr>
                        <a:t>3800</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ea typeface="Times New Roman" pitchFamily="18" charset="0"/>
                          <a:cs typeface="Arial" charset="0"/>
                        </a:rPr>
                        <a:t>      </a:t>
                      </a:r>
                      <a:r>
                        <a:rPr kumimoji="0" lang="en-US" sz="1200" b="1" i="0" u="none" strike="noStrike" cap="none" normalizeH="0" baseline="0" dirty="0" err="1" smtClean="0">
                          <a:ln>
                            <a:noFill/>
                          </a:ln>
                          <a:solidFill>
                            <a:schemeClr val="tx1"/>
                          </a:solidFill>
                          <a:effectLst/>
                          <a:latin typeface="Arial" charset="0"/>
                          <a:ea typeface="Times New Roman" pitchFamily="18" charset="0"/>
                          <a:cs typeface="Arial" charset="0"/>
                        </a:rPr>
                        <a:t>minut</a:t>
                      </a:r>
                      <a:r>
                        <a:rPr kumimoji="0" lang="ro-RO" sz="1200" b="1" i="0" u="none" strike="noStrike" cap="none" normalizeH="0" baseline="0" dirty="0" smtClean="0">
                          <a:ln>
                            <a:noFill/>
                          </a:ln>
                          <a:solidFill>
                            <a:schemeClr val="tx1"/>
                          </a:solidFill>
                          <a:effectLst/>
                          <a:latin typeface="Arial" charset="0"/>
                          <a:ea typeface="Times New Roman" pitchFamily="18" charset="0"/>
                          <a:cs typeface="Arial" charset="0"/>
                        </a:rPr>
                        <a:t>e</a:t>
                      </a:r>
                      <a:endParaRPr kumimoji="0" lang="en-U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endParaRPr lang="ro-RO" dirty="0"/>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3025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ea typeface="Times New Roman" pitchFamily="18" charset="0"/>
                          <a:cs typeface="Arial" charset="0"/>
                        </a:rPr>
                        <a:t>XI.A.  =  2585</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ea typeface="Times New Roman" pitchFamily="18" charset="0"/>
                          <a:cs typeface="Arial" charset="0"/>
                        </a:rPr>
                        <a:t>2585</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ea typeface="Times New Roman" pitchFamily="18" charset="0"/>
                          <a:cs typeface="Arial" charset="0"/>
                        </a:rPr>
                        <a:t>      </a:t>
                      </a:r>
                      <a:r>
                        <a:rPr kumimoji="0" lang="en-US" sz="1200" b="1" i="0" u="none" strike="noStrike" cap="none" normalizeH="0" baseline="0" dirty="0" err="1" smtClean="0">
                          <a:ln>
                            <a:noFill/>
                          </a:ln>
                          <a:solidFill>
                            <a:schemeClr val="tx1"/>
                          </a:solidFill>
                          <a:effectLst/>
                          <a:latin typeface="Arial" charset="0"/>
                          <a:ea typeface="Times New Roman" pitchFamily="18" charset="0"/>
                          <a:cs typeface="Arial" charset="0"/>
                        </a:rPr>
                        <a:t>minut</a:t>
                      </a:r>
                      <a:r>
                        <a:rPr kumimoji="0" lang="ro-RO" sz="1200" b="1" i="0" u="none" strike="noStrike" cap="none" normalizeH="0" baseline="0" dirty="0" smtClean="0">
                          <a:ln>
                            <a:noFill/>
                          </a:ln>
                          <a:solidFill>
                            <a:schemeClr val="tx1"/>
                          </a:solidFill>
                          <a:effectLst/>
                          <a:latin typeface="Arial" charset="0"/>
                          <a:ea typeface="Times New Roman" pitchFamily="18" charset="0"/>
                          <a:cs typeface="Arial" charset="0"/>
                        </a:rPr>
                        <a:t>e</a:t>
                      </a:r>
                      <a:endParaRPr kumimoji="0" lang="en-U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o-RO"/>
                    </a:p>
                  </a:txBody>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3183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ea typeface="Times New Roman" pitchFamily="18" charset="0"/>
                          <a:cs typeface="Arial" charset="0"/>
                        </a:rPr>
                        <a:t>XI.B.  =  3850</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ea typeface="Times New Roman" pitchFamily="18" charset="0"/>
                          <a:cs typeface="Arial" charset="0"/>
                        </a:rPr>
                        <a:t>3850</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ea typeface="Times New Roman" pitchFamily="18" charset="0"/>
                          <a:cs typeface="Arial" charset="0"/>
                        </a:rPr>
                        <a:t>      </a:t>
                      </a:r>
                      <a:r>
                        <a:rPr kumimoji="0" lang="en-US" sz="1200" b="1" i="0" u="none" strike="noStrike" cap="none" normalizeH="0" baseline="0" dirty="0" err="1" smtClean="0">
                          <a:ln>
                            <a:noFill/>
                          </a:ln>
                          <a:solidFill>
                            <a:schemeClr val="tx1"/>
                          </a:solidFill>
                          <a:effectLst/>
                          <a:latin typeface="Arial" charset="0"/>
                          <a:ea typeface="Times New Roman" pitchFamily="18" charset="0"/>
                          <a:cs typeface="Arial" charset="0"/>
                        </a:rPr>
                        <a:t>minut</a:t>
                      </a:r>
                      <a:r>
                        <a:rPr kumimoji="0" lang="ro-RO" sz="1200" b="1" i="0" u="none" strike="noStrike" cap="none" normalizeH="0" baseline="0" dirty="0" smtClean="0">
                          <a:ln>
                            <a:noFill/>
                          </a:ln>
                          <a:solidFill>
                            <a:schemeClr val="tx1"/>
                          </a:solidFill>
                          <a:effectLst/>
                          <a:latin typeface="Arial" charset="0"/>
                          <a:ea typeface="Times New Roman" pitchFamily="18" charset="0"/>
                          <a:cs typeface="Arial" charset="0"/>
                        </a:rPr>
                        <a:t>e</a:t>
                      </a:r>
                      <a:endParaRPr kumimoji="0" lang="en-U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endParaRPr lang="ro-RO" dirty="0"/>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3183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ea typeface="Times New Roman" pitchFamily="18" charset="0"/>
                          <a:cs typeface="Arial" charset="0"/>
                        </a:rPr>
                        <a:t>XII.A. =  1780</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ea typeface="Times New Roman" pitchFamily="18" charset="0"/>
                          <a:cs typeface="Arial" charset="0"/>
                        </a:rPr>
                        <a:t>1780</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ea typeface="Times New Roman" pitchFamily="18" charset="0"/>
                          <a:cs typeface="Arial" charset="0"/>
                        </a:rPr>
                        <a:t>      </a:t>
                      </a:r>
                      <a:r>
                        <a:rPr kumimoji="0" lang="en-US" sz="1200" b="1" i="0" u="none" strike="noStrike" cap="none" normalizeH="0" baseline="0" dirty="0" err="1" smtClean="0">
                          <a:ln>
                            <a:noFill/>
                          </a:ln>
                          <a:solidFill>
                            <a:schemeClr val="tx1"/>
                          </a:solidFill>
                          <a:effectLst/>
                          <a:latin typeface="Arial" charset="0"/>
                          <a:ea typeface="Times New Roman" pitchFamily="18" charset="0"/>
                          <a:cs typeface="Arial" charset="0"/>
                        </a:rPr>
                        <a:t>minut</a:t>
                      </a:r>
                      <a:r>
                        <a:rPr kumimoji="0" lang="ro-RO" sz="1200" b="1" i="0" u="none" strike="noStrike" cap="none" normalizeH="0" baseline="0" dirty="0" smtClean="0">
                          <a:ln>
                            <a:noFill/>
                          </a:ln>
                          <a:solidFill>
                            <a:schemeClr val="tx1"/>
                          </a:solidFill>
                          <a:effectLst/>
                          <a:latin typeface="Arial" charset="0"/>
                          <a:ea typeface="Times New Roman" pitchFamily="18" charset="0"/>
                          <a:cs typeface="Arial" charset="0"/>
                        </a:rPr>
                        <a:t>e</a:t>
                      </a:r>
                      <a:endParaRPr kumimoji="0" lang="en-U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o-RO"/>
                    </a:p>
                  </a:txBody>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3183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ea typeface="Times New Roman" pitchFamily="18" charset="0"/>
                          <a:cs typeface="Arial" charset="0"/>
                        </a:rPr>
                        <a:t>XII.B. =  2950</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ea typeface="Times New Roman" pitchFamily="18" charset="0"/>
                          <a:cs typeface="Arial" charset="0"/>
                        </a:rPr>
                        <a:t>2950</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ea typeface="Times New Roman" pitchFamily="18" charset="0"/>
                          <a:cs typeface="Arial" charset="0"/>
                        </a:rPr>
                        <a:t>      </a:t>
                      </a:r>
                      <a:r>
                        <a:rPr kumimoji="0" lang="en-US" sz="1200" b="1" i="0" u="none" strike="noStrike" cap="none" normalizeH="0" baseline="0" dirty="0" err="1" smtClean="0">
                          <a:ln>
                            <a:noFill/>
                          </a:ln>
                          <a:solidFill>
                            <a:schemeClr val="tx1"/>
                          </a:solidFill>
                          <a:effectLst/>
                          <a:latin typeface="Arial" charset="0"/>
                          <a:ea typeface="Times New Roman" pitchFamily="18" charset="0"/>
                          <a:cs typeface="Arial" charset="0"/>
                        </a:rPr>
                        <a:t>minut</a:t>
                      </a:r>
                      <a:r>
                        <a:rPr kumimoji="0" lang="ro-RO" sz="1200" b="1" i="0" u="none" strike="noStrike" cap="none" normalizeH="0" baseline="0" dirty="0" smtClean="0">
                          <a:ln>
                            <a:noFill/>
                          </a:ln>
                          <a:solidFill>
                            <a:schemeClr val="tx1"/>
                          </a:solidFill>
                          <a:effectLst/>
                          <a:latin typeface="Arial" charset="0"/>
                          <a:ea typeface="Times New Roman" pitchFamily="18" charset="0"/>
                          <a:cs typeface="Arial" charset="0"/>
                        </a:rPr>
                        <a:t>e</a:t>
                      </a:r>
                      <a:endParaRPr kumimoji="0" lang="en-U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endParaRPr lang="ro-RO" dirty="0"/>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pull dir="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4338" name="Picture 4"/>
          <p:cNvPicPr>
            <a:picLocks noChangeAspect="1" noChangeArrowheads="1"/>
          </p:cNvPicPr>
          <p:nvPr/>
        </p:nvPicPr>
        <p:blipFill>
          <a:blip r:embed="rId2" cstate="print"/>
          <a:srcRect/>
          <a:stretch>
            <a:fillRect/>
          </a:stretch>
        </p:blipFill>
        <p:spPr bwMode="auto">
          <a:xfrm>
            <a:off x="0" y="1341438"/>
            <a:ext cx="4826000" cy="2636837"/>
          </a:xfrm>
          <a:prstGeom prst="rect">
            <a:avLst/>
          </a:prstGeom>
          <a:noFill/>
          <a:ln w="9525">
            <a:noFill/>
            <a:miter lim="800000"/>
            <a:headEnd/>
            <a:tailEnd/>
          </a:ln>
        </p:spPr>
      </p:pic>
      <p:graphicFrame>
        <p:nvGraphicFramePr>
          <p:cNvPr id="105650" name="Group 178"/>
          <p:cNvGraphicFramePr>
            <a:graphicFrameLocks noGrp="1"/>
          </p:cNvGraphicFramePr>
          <p:nvPr>
            <p:ph/>
          </p:nvPr>
        </p:nvGraphicFramePr>
        <p:xfrm>
          <a:off x="4787900" y="404813"/>
          <a:ext cx="4105275" cy="5486400"/>
        </p:xfrm>
        <a:graphic>
          <a:graphicData uri="http://schemas.openxmlformats.org/drawingml/2006/table">
            <a:tbl>
              <a:tblPr/>
              <a:tblGrid>
                <a:gridCol w="1366838"/>
                <a:gridCol w="755650"/>
                <a:gridCol w="1352550"/>
                <a:gridCol w="630237"/>
              </a:tblGrid>
              <a:tr h="161925">
                <a:tc gridSpan="4">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ro-RO" sz="1400" b="1" i="0" u="none" strike="noStrike" cap="none" normalizeH="0" baseline="0" dirty="0" smtClean="0">
                          <a:ln>
                            <a:noFill/>
                          </a:ln>
                          <a:solidFill>
                            <a:schemeClr val="tx1"/>
                          </a:solidFill>
                          <a:effectLst/>
                          <a:latin typeface="Arial" charset="0"/>
                          <a:ea typeface="Times New Roman" pitchFamily="18" charset="0"/>
                          <a:cs typeface="Arial" charset="0"/>
                        </a:rPr>
                        <a:t>Total la nivelul școlii</a:t>
                      </a:r>
                      <a:endParaRPr kumimoji="0" lang="en-U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cap="flat">
                      <a:noFill/>
                    </a:lnL>
                    <a:lnR cap="flat">
                      <a:noFill/>
                    </a:lnR>
                    <a:lnT cap="flat">
                      <a:noFill/>
                    </a:lnT>
                    <a:lnB>
                      <a:noFill/>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r>
              <a:tr h="274638">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anchor="b" horzOverflow="overflow">
                    <a:lnL cap="flat">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anchor="b" horzOverflow="overflow">
                    <a:lnL>
                      <a:noFill/>
                    </a:lnL>
                    <a:lnR cap="flat">
                      <a:noFill/>
                    </a:lnR>
                    <a:lnT>
                      <a:noFill/>
                    </a:lnT>
                    <a:lnB>
                      <a:noFill/>
                    </a:lnB>
                    <a:lnTlToBr>
                      <a:noFill/>
                    </a:lnTlToBr>
                    <a:lnBlToTr>
                      <a:noFill/>
                    </a:lnBlToTr>
                    <a:noFill/>
                  </a:tcPr>
                </a:tc>
              </a:tr>
              <a:tr h="2762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ea typeface="Times New Roman" pitchFamily="18" charset="0"/>
                          <a:cs typeface="Arial" charset="0"/>
                        </a:rPr>
                        <a:t>    2460+</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cap="flat">
                      <a:noFill/>
                    </a:lnR>
                    <a:lnT>
                      <a:noFill/>
                    </a:lnT>
                    <a:lnB>
                      <a:noFill/>
                    </a:lnB>
                    <a:lnTlToBr>
                      <a:noFill/>
                    </a:lnTlToBr>
                    <a:lnBlToTr>
                      <a:noFill/>
                    </a:lnBlToTr>
                    <a:noFill/>
                  </a:tcPr>
                </a:tc>
              </a:tr>
              <a:tr h="276225">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ea typeface="Times New Roman" pitchFamily="18" charset="0"/>
                          <a:cs typeface="Arial" charset="0"/>
                        </a:rPr>
                        <a:t> 2325</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cap="flat">
                      <a:noFill/>
                    </a:lnR>
                    <a:lnT>
                      <a:noFill/>
                    </a:lnT>
                    <a:lnB>
                      <a:noFill/>
                    </a:lnB>
                    <a:lnTlToBr>
                      <a:noFill/>
                    </a:lnTlToBr>
                    <a:lnBlToTr>
                      <a:noFill/>
                    </a:lnBlToTr>
                    <a:noFill/>
                  </a:tcPr>
                </a:tc>
              </a:tr>
              <a:tr h="274638">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ea typeface="Times New Roman" pitchFamily="18" charset="0"/>
                          <a:cs typeface="Arial" charset="0"/>
                        </a:rPr>
                        <a:t>2830</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cap="flat">
                      <a:noFill/>
                    </a:lnR>
                    <a:lnT>
                      <a:noFill/>
                    </a:lnT>
                    <a:lnB>
                      <a:noFill/>
                    </a:lnB>
                    <a:lnTlToBr>
                      <a:noFill/>
                    </a:lnTlToBr>
                    <a:lnBlToTr>
                      <a:noFill/>
                    </a:lnBlToTr>
                    <a:noFill/>
                  </a:tcPr>
                </a:tc>
              </a:tr>
              <a:tr h="276225">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ea typeface="Times New Roman" pitchFamily="18" charset="0"/>
                          <a:cs typeface="Arial" charset="0"/>
                        </a:rPr>
                        <a:t>3800</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cap="flat">
                      <a:noFill/>
                    </a:lnR>
                    <a:lnT>
                      <a:noFill/>
                    </a:lnT>
                    <a:lnB>
                      <a:noFill/>
                    </a:lnB>
                    <a:lnTlToBr>
                      <a:noFill/>
                    </a:lnTlToBr>
                    <a:lnBlToTr>
                      <a:noFill/>
                    </a:lnBlToTr>
                    <a:noFill/>
                  </a:tcPr>
                </a:tc>
              </a:tr>
              <a:tr h="274638">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ea typeface="Times New Roman" pitchFamily="18" charset="0"/>
                          <a:cs typeface="Arial" charset="0"/>
                        </a:rPr>
                        <a:t> 2585</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cap="flat">
                      <a:noFill/>
                    </a:lnR>
                    <a:lnT>
                      <a:noFill/>
                    </a:lnT>
                    <a:lnB>
                      <a:noFill/>
                    </a:lnB>
                    <a:lnTlToBr>
                      <a:noFill/>
                    </a:lnTlToBr>
                    <a:lnBlToTr>
                      <a:noFill/>
                    </a:lnBlToTr>
                    <a:noFill/>
                  </a:tcPr>
                </a:tc>
              </a:tr>
              <a:tr h="276225">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ea typeface="Times New Roman" pitchFamily="18" charset="0"/>
                          <a:cs typeface="Arial" charset="0"/>
                        </a:rPr>
                        <a:t>3850</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cap="flat">
                      <a:noFill/>
                    </a:lnR>
                    <a:lnT>
                      <a:noFill/>
                    </a:lnT>
                    <a:lnB>
                      <a:noFill/>
                    </a:lnB>
                    <a:lnTlToBr>
                      <a:noFill/>
                    </a:lnTlToBr>
                    <a:lnBlToTr>
                      <a:noFill/>
                    </a:lnBlToTr>
                    <a:noFill/>
                  </a:tcPr>
                </a:tc>
              </a:tr>
              <a:tr h="276225">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ea typeface="Times New Roman" pitchFamily="18" charset="0"/>
                          <a:cs typeface="Arial" charset="0"/>
                        </a:rPr>
                        <a:t>1780</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cap="flat">
                      <a:noFill/>
                    </a:lnR>
                    <a:lnT>
                      <a:noFill/>
                    </a:lnT>
                    <a:lnB>
                      <a:noFill/>
                    </a:lnB>
                    <a:lnTlToBr>
                      <a:noFill/>
                    </a:lnTlToBr>
                    <a:lnBlToTr>
                      <a:noFill/>
                    </a:lnBlToTr>
                    <a:noFill/>
                  </a:tcPr>
                </a:tc>
              </a:tr>
              <a:tr h="274638">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ea typeface="Times New Roman" pitchFamily="18" charset="0"/>
                          <a:cs typeface="Arial" charset="0"/>
                        </a:rPr>
                        <a:t>2950</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cap="flat">
                      <a:noFill/>
                    </a:lnR>
                    <a:lnT>
                      <a:noFill/>
                    </a:lnT>
                    <a:lnB>
                      <a:noFill/>
                    </a:lnB>
                    <a:lnTlToBr>
                      <a:noFill/>
                    </a:lnTlToBr>
                    <a:lnBlToTr>
                      <a:noFill/>
                    </a:lnBlToTr>
                    <a:noFill/>
                  </a:tcPr>
                </a:tc>
              </a:tr>
              <a:tr h="276225">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ea typeface="Times New Roman" pitchFamily="18" charset="0"/>
                          <a:cs typeface="Arial" charset="0"/>
                        </a:rPr>
                        <a:t>22580</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ro-RO" sz="1200" b="1" i="0" u="none" strike="noStrike" cap="none" normalizeH="0" baseline="0" dirty="0" smtClean="0">
                          <a:ln>
                            <a:noFill/>
                          </a:ln>
                          <a:solidFill>
                            <a:schemeClr val="tx1"/>
                          </a:solidFill>
                          <a:effectLst/>
                          <a:latin typeface="Arial" charset="0"/>
                          <a:ea typeface="Times New Roman" pitchFamily="18" charset="0"/>
                          <a:cs typeface="Arial" charset="0"/>
                        </a:rPr>
                        <a:t>minute</a:t>
                      </a:r>
                      <a:endParaRPr kumimoji="0" lang="en-U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ro-RO" sz="1200" b="1" i="0" u="none" strike="noStrike" cap="none" normalizeH="0" baseline="0" dirty="0" smtClean="0">
                          <a:ln>
                            <a:noFill/>
                          </a:ln>
                          <a:solidFill>
                            <a:schemeClr val="tx1"/>
                          </a:solidFill>
                          <a:effectLst/>
                          <a:latin typeface="Arial" charset="0"/>
                          <a:ea typeface="Times New Roman" pitchFamily="18" charset="0"/>
                          <a:cs typeface="Arial" charset="0"/>
                        </a:rPr>
                        <a:t>pe lună</a:t>
                      </a:r>
                      <a:endParaRPr kumimoji="0" lang="en-U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cap="flat">
                      <a:noFill/>
                    </a:lnR>
                    <a:lnT>
                      <a:noFill/>
                    </a:lnT>
                    <a:lnB cap="flat">
                      <a:noFill/>
                    </a:lnB>
                    <a:lnTlToBr>
                      <a:noFill/>
                    </a:lnTlToBr>
                    <a:lnBlToTr>
                      <a:noFill/>
                    </a:lnBlToTr>
                    <a:noFill/>
                  </a:tcPr>
                </a:tc>
              </a:tr>
            </a:tbl>
          </a:graphicData>
        </a:graphic>
      </p:graphicFrame>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p:txBody>
          <a:bodyPr/>
          <a:lstStyle/>
          <a:p>
            <a:pPr eaLnBrk="1" hangingPunct="1">
              <a:defRPr/>
            </a:pPr>
            <a:r>
              <a:rPr lang="ro-RO" b="1" u="sng" dirty="0" smtClean="0"/>
              <a:t>Date la nivelul școlii</a:t>
            </a:r>
            <a:endParaRPr lang="en-US" dirty="0" smtClean="0"/>
          </a:p>
        </p:txBody>
      </p:sp>
      <p:graphicFrame>
        <p:nvGraphicFramePr>
          <p:cNvPr id="74910" name="Group 158"/>
          <p:cNvGraphicFramePr>
            <a:graphicFrameLocks noGrp="1"/>
          </p:cNvGraphicFramePr>
          <p:nvPr/>
        </p:nvGraphicFramePr>
        <p:xfrm>
          <a:off x="0" y="1916831"/>
          <a:ext cx="4139952" cy="3137885"/>
        </p:xfrm>
        <a:graphic>
          <a:graphicData uri="http://schemas.openxmlformats.org/drawingml/2006/table">
            <a:tbl>
              <a:tblPr/>
              <a:tblGrid>
                <a:gridCol w="754248"/>
                <a:gridCol w="864115"/>
                <a:gridCol w="778452"/>
                <a:gridCol w="996344"/>
                <a:gridCol w="746793"/>
              </a:tblGrid>
              <a:tr h="50405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o-RO" sz="1000" b="1" i="0" u="none" strike="noStrike" cap="none" normalizeH="0" baseline="0" dirty="0" smtClean="0">
                          <a:ln>
                            <a:noFill/>
                          </a:ln>
                          <a:solidFill>
                            <a:srgbClr val="FFFFFF"/>
                          </a:solidFill>
                          <a:effectLst/>
                          <a:latin typeface="Arial" charset="0"/>
                          <a:ea typeface="Times New Roman" pitchFamily="18" charset="0"/>
                          <a:cs typeface="Arial" charset="0"/>
                        </a:rPr>
                        <a:t>Caracteristică</a:t>
                      </a:r>
                      <a:endParaRPr kumimoji="0" lang="en-U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cap="flat">
                      <a:noFill/>
                    </a:lnL>
                    <a:lnR w="12700" cap="flat" cmpd="sng" algn="ctr">
                      <a:solidFill>
                        <a:srgbClr val="FFFFFF"/>
                      </a:solidFill>
                      <a:prstDash val="solid"/>
                      <a:round/>
                      <a:headEnd type="none" w="med" len="med"/>
                      <a:tailEnd type="none" w="med" len="med"/>
                    </a:lnR>
                    <a:lnT cap="flat">
                      <a:noFill/>
                    </a:lnT>
                    <a:lnB w="25400" cap="flat" cmpd="sng" algn="ctr">
                      <a:solidFill>
                        <a:srgbClr val="FFFFFF"/>
                      </a:solidFill>
                      <a:prstDash val="solid"/>
                      <a:round/>
                      <a:headEnd type="none" w="med" len="med"/>
                      <a:tailEnd type="none" w="med" len="med"/>
                    </a:lnB>
                    <a:lnTlToBr>
                      <a:noFill/>
                    </a:lnTlToBr>
                    <a:lnBlToTr>
                      <a:noFill/>
                    </a:lnBlToTr>
                    <a:solidFill>
                      <a:srgbClr val="F79646"/>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o-RO" sz="1000" b="1" i="0" u="none" strike="noStrike" cap="none" normalizeH="0" baseline="0" dirty="0" smtClean="0">
                          <a:ln>
                            <a:noFill/>
                          </a:ln>
                          <a:solidFill>
                            <a:srgbClr val="FFFFFF"/>
                          </a:solidFill>
                          <a:effectLst/>
                          <a:latin typeface="Arial" charset="0"/>
                          <a:ea typeface="Times New Roman" pitchFamily="18" charset="0"/>
                          <a:cs typeface="Arial" charset="0"/>
                        </a:rPr>
                        <a:t>Frecvența absolută</a:t>
                      </a:r>
                      <a:endParaRPr kumimoji="0" lang="en-U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cap="flat">
                      <a:noFill/>
                    </a:lnT>
                    <a:lnB w="25400" cap="flat" cmpd="sng" algn="ctr">
                      <a:solidFill>
                        <a:srgbClr val="FFFFFF"/>
                      </a:solidFill>
                      <a:prstDash val="solid"/>
                      <a:round/>
                      <a:headEnd type="none" w="med" len="med"/>
                      <a:tailEnd type="none" w="med" len="med"/>
                    </a:lnB>
                    <a:lnTlToBr>
                      <a:noFill/>
                    </a:lnTlToBr>
                    <a:lnBlToTr>
                      <a:noFill/>
                    </a:lnBlToTr>
                    <a:solidFill>
                      <a:srgbClr val="F79646"/>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o-RO" sz="1000" b="1" i="0" u="none" strike="noStrike" cap="none" normalizeH="0" baseline="0" dirty="0" smtClean="0">
                          <a:ln>
                            <a:noFill/>
                          </a:ln>
                          <a:solidFill>
                            <a:srgbClr val="FFFFFF"/>
                          </a:solidFill>
                          <a:effectLst/>
                          <a:latin typeface="Arial" charset="0"/>
                          <a:ea typeface="Times New Roman" pitchFamily="18" charset="0"/>
                          <a:cs typeface="Arial" charset="0"/>
                        </a:rPr>
                        <a:t>Frecvență relativă</a:t>
                      </a:r>
                      <a:endParaRPr kumimoji="0" lang="en-U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cap="flat">
                      <a:noFill/>
                    </a:lnT>
                    <a:lnB w="25400" cap="flat" cmpd="sng" algn="ctr">
                      <a:solidFill>
                        <a:srgbClr val="FFFFFF"/>
                      </a:solidFill>
                      <a:prstDash val="solid"/>
                      <a:round/>
                      <a:headEnd type="none" w="med" len="med"/>
                      <a:tailEnd type="none" w="med" len="med"/>
                    </a:lnB>
                    <a:lnTlToBr>
                      <a:noFill/>
                    </a:lnTlToBr>
                    <a:lnBlToTr>
                      <a:noFill/>
                    </a:lnBlToTr>
                    <a:solidFill>
                      <a:srgbClr val="F79646"/>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o-RO" sz="1000" b="1" i="0" u="none" strike="noStrike" cap="none" normalizeH="0" baseline="0" dirty="0" smtClean="0">
                          <a:ln>
                            <a:noFill/>
                          </a:ln>
                          <a:solidFill>
                            <a:srgbClr val="FFFFFF"/>
                          </a:solidFill>
                          <a:effectLst/>
                          <a:latin typeface="Arial" charset="0"/>
                          <a:ea typeface="Times New Roman" pitchFamily="18" charset="0"/>
                          <a:cs typeface="Arial" charset="0"/>
                        </a:rPr>
                        <a:t>Frecvență absolută cumulată</a:t>
                      </a:r>
                      <a:endParaRPr kumimoji="0" lang="en-U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cap="flat">
                      <a:noFill/>
                    </a:lnT>
                    <a:lnB w="25400" cap="flat" cmpd="sng" algn="ctr">
                      <a:solidFill>
                        <a:srgbClr val="FFFFFF"/>
                      </a:solidFill>
                      <a:prstDash val="solid"/>
                      <a:round/>
                      <a:headEnd type="none" w="med" len="med"/>
                      <a:tailEnd type="none" w="med" len="med"/>
                    </a:lnB>
                    <a:lnTlToBr>
                      <a:noFill/>
                    </a:lnTlToBr>
                    <a:lnBlToTr>
                      <a:noFill/>
                    </a:lnBlToTr>
                    <a:solidFill>
                      <a:srgbClr val="F79646"/>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o-RO" sz="1000" b="1" i="0" u="none" strike="noStrike" cap="none" normalizeH="0" baseline="0" dirty="0" smtClean="0">
                          <a:ln>
                            <a:noFill/>
                          </a:ln>
                          <a:solidFill>
                            <a:srgbClr val="FFFFFF"/>
                          </a:solidFill>
                          <a:effectLst/>
                          <a:latin typeface="Arial" charset="0"/>
                          <a:ea typeface="Times New Roman" pitchFamily="18" charset="0"/>
                          <a:cs typeface="Arial" charset="0"/>
                        </a:rPr>
                        <a:t>Frecvență relativă cumulată</a:t>
                      </a:r>
                      <a:endParaRPr kumimoji="0" lang="en-U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FFFFFF"/>
                      </a:solidFill>
                      <a:prstDash val="solid"/>
                      <a:round/>
                      <a:headEnd type="none" w="med" len="med"/>
                      <a:tailEnd type="none" w="med" len="med"/>
                    </a:lnL>
                    <a:lnR cap="flat">
                      <a:noFill/>
                    </a:lnR>
                    <a:lnT cap="flat">
                      <a:noFill/>
                    </a:lnT>
                    <a:lnB w="25400" cap="flat" cmpd="sng" algn="ctr">
                      <a:solidFill>
                        <a:srgbClr val="FFFFFF"/>
                      </a:solidFill>
                      <a:prstDash val="solid"/>
                      <a:round/>
                      <a:headEnd type="none" w="med" len="med"/>
                      <a:tailEnd type="none" w="med" len="med"/>
                    </a:lnB>
                    <a:lnTlToBr>
                      <a:noFill/>
                    </a:lnTlToBr>
                    <a:lnBlToTr>
                      <a:noFill/>
                    </a:lnBlToTr>
                    <a:solidFill>
                      <a:srgbClr val="F79646"/>
                    </a:solidFill>
                  </a:tcPr>
                </a:tc>
              </a:tr>
              <a:tr h="28855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charset="0"/>
                          <a:ea typeface="Times New Roman" pitchFamily="18" charset="0"/>
                          <a:cs typeface="Arial" charset="0"/>
                        </a:rPr>
                        <a:t>0-30</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cap="flat">
                      <a:noFill/>
                    </a:lnL>
                    <a:lnR w="12700" cap="flat" cmpd="sng" algn="ctr">
                      <a:solidFill>
                        <a:srgbClr val="FFFFFF"/>
                      </a:solidFill>
                      <a:prstDash val="solid"/>
                      <a:round/>
                      <a:headEnd type="none" w="med" len="med"/>
                      <a:tailEnd type="none" w="med" len="med"/>
                    </a:lnR>
                    <a:lnT w="254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FCD5B4"/>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charset="0"/>
                          <a:ea typeface="Times New Roman" pitchFamily="18" charset="0"/>
                          <a:cs typeface="Arial" charset="0"/>
                        </a:rPr>
                        <a:t>6</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254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FCD5B4"/>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charset="0"/>
                          <a:ea typeface="Times New Roman" pitchFamily="18" charset="0"/>
                          <a:cs typeface="Arial" charset="0"/>
                        </a:rPr>
                        <a:t>3,50%</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254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FCD5B4"/>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charset="0"/>
                          <a:ea typeface="Times New Roman" pitchFamily="18" charset="0"/>
                          <a:cs typeface="Arial" charset="0"/>
                        </a:rPr>
                        <a:t>6</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254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FCD5B4"/>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charset="0"/>
                          <a:ea typeface="Times New Roman" pitchFamily="18" charset="0"/>
                          <a:cs typeface="Arial" charset="0"/>
                        </a:rPr>
                        <a:t>3,50%</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FFFFFF"/>
                      </a:solidFill>
                      <a:prstDash val="solid"/>
                      <a:round/>
                      <a:headEnd type="none" w="med" len="med"/>
                      <a:tailEnd type="none" w="med" len="med"/>
                    </a:lnL>
                    <a:lnR cap="flat">
                      <a:noFill/>
                    </a:lnR>
                    <a:lnT w="254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FCD5B4"/>
                    </a:solidFill>
                  </a:tcPr>
                </a:tc>
              </a:tr>
              <a:tr h="28855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charset="0"/>
                          <a:ea typeface="Times New Roman" pitchFamily="18" charset="0"/>
                          <a:cs typeface="Arial" charset="0"/>
                        </a:rPr>
                        <a:t>30-45</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cap="flat">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FDE9D9"/>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charset="0"/>
                          <a:ea typeface="Times New Roman" pitchFamily="18" charset="0"/>
                          <a:cs typeface="Arial" charset="0"/>
                        </a:rPr>
                        <a:t>1</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FDE9D9"/>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charset="0"/>
                          <a:ea typeface="Times New Roman" pitchFamily="18" charset="0"/>
                          <a:cs typeface="Arial" charset="0"/>
                        </a:rPr>
                        <a:t>0,6%</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FDE9D9"/>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charset="0"/>
                          <a:ea typeface="Times New Roman" pitchFamily="18" charset="0"/>
                          <a:cs typeface="Arial" charset="0"/>
                        </a:rPr>
                        <a:t>7</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FDE9D9"/>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charset="0"/>
                          <a:ea typeface="Times New Roman" pitchFamily="18" charset="0"/>
                          <a:cs typeface="Arial" charset="0"/>
                        </a:rPr>
                        <a:t>4,10%</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FFFFFF"/>
                      </a:solidFill>
                      <a:prstDash val="solid"/>
                      <a:round/>
                      <a:headEnd type="none" w="med" len="med"/>
                      <a:tailEnd type="none" w="med" len="med"/>
                    </a:lnL>
                    <a:lnR cap="flat">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FDE9D9"/>
                    </a:solidFill>
                  </a:tcPr>
                </a:tc>
              </a:tr>
              <a:tr h="28855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charset="0"/>
                          <a:ea typeface="Times New Roman" pitchFamily="18" charset="0"/>
                          <a:cs typeface="Arial" charset="0"/>
                        </a:rPr>
                        <a:t>45-60</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cap="flat">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FCD5B4"/>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charset="0"/>
                          <a:ea typeface="Times New Roman" pitchFamily="18" charset="0"/>
                          <a:cs typeface="Arial" charset="0"/>
                        </a:rPr>
                        <a:t>1</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FCD5B4"/>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charset="0"/>
                          <a:ea typeface="Times New Roman" pitchFamily="18" charset="0"/>
                          <a:cs typeface="Arial" charset="0"/>
                        </a:rPr>
                        <a:t>0,6%</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FCD5B4"/>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charset="0"/>
                          <a:ea typeface="Times New Roman" pitchFamily="18" charset="0"/>
                          <a:cs typeface="Arial" charset="0"/>
                        </a:rPr>
                        <a:t>8</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FCD5B4"/>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charset="0"/>
                          <a:ea typeface="Times New Roman" pitchFamily="18" charset="0"/>
                          <a:cs typeface="Arial" charset="0"/>
                        </a:rPr>
                        <a:t>4,70%</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FFFFFF"/>
                      </a:solidFill>
                      <a:prstDash val="solid"/>
                      <a:round/>
                      <a:headEnd type="none" w="med" len="med"/>
                      <a:tailEnd type="none" w="med" len="med"/>
                    </a:lnL>
                    <a:lnR cap="flat">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FCD5B4"/>
                    </a:solidFill>
                  </a:tcPr>
                </a:tc>
              </a:tr>
              <a:tr h="28700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charset="0"/>
                          <a:ea typeface="Times New Roman" pitchFamily="18" charset="0"/>
                          <a:cs typeface="Arial" charset="0"/>
                        </a:rPr>
                        <a:t>60-100</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cap="flat">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FDE9D9"/>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charset="0"/>
                          <a:ea typeface="Times New Roman" pitchFamily="18" charset="0"/>
                          <a:cs typeface="Arial" charset="0"/>
                        </a:rPr>
                        <a:t>2</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FDE9D9"/>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charset="0"/>
                          <a:ea typeface="Times New Roman" pitchFamily="18" charset="0"/>
                          <a:cs typeface="Arial" charset="0"/>
                        </a:rPr>
                        <a:t>0,6%</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FDE9D9"/>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charset="0"/>
                          <a:ea typeface="Times New Roman" pitchFamily="18" charset="0"/>
                          <a:cs typeface="Arial" charset="0"/>
                        </a:rPr>
                        <a:t>10</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FDE9D9"/>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charset="0"/>
                          <a:ea typeface="Times New Roman" pitchFamily="18" charset="0"/>
                          <a:cs typeface="Arial" charset="0"/>
                        </a:rPr>
                        <a:t>5,30</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FFFFFF"/>
                      </a:solidFill>
                      <a:prstDash val="solid"/>
                      <a:round/>
                      <a:headEnd type="none" w="med" len="med"/>
                      <a:tailEnd type="none" w="med" len="med"/>
                    </a:lnL>
                    <a:lnR cap="flat">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FDE9D9"/>
                    </a:solidFill>
                  </a:tcPr>
                </a:tc>
              </a:tr>
              <a:tr h="47006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charset="0"/>
                          <a:ea typeface="Times New Roman" pitchFamily="18" charset="0"/>
                          <a:cs typeface="Arial" charset="0"/>
                        </a:rPr>
                        <a:t>100-150</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cap="flat">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FCD5B4"/>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charset="0"/>
                          <a:ea typeface="Times New Roman" pitchFamily="18" charset="0"/>
                          <a:cs typeface="Arial" charset="0"/>
                        </a:rPr>
                        <a:t>8</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FCD5B4"/>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charset="0"/>
                          <a:ea typeface="Times New Roman" pitchFamily="18" charset="0"/>
                          <a:cs typeface="Arial" charset="0"/>
                        </a:rPr>
                        <a:t>4,7%</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FCD5B4"/>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charset="0"/>
                          <a:ea typeface="Times New Roman" pitchFamily="18" charset="0"/>
                          <a:cs typeface="Arial" charset="0"/>
                        </a:rPr>
                        <a:t>18</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FCD5B4"/>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charset="0"/>
                          <a:ea typeface="Times New Roman" pitchFamily="18" charset="0"/>
                          <a:cs typeface="Arial" charset="0"/>
                        </a:rPr>
                        <a:t>10%</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FFFFFF"/>
                      </a:solidFill>
                      <a:prstDash val="solid"/>
                      <a:round/>
                      <a:headEnd type="none" w="med" len="med"/>
                      <a:tailEnd type="none" w="med" len="med"/>
                    </a:lnL>
                    <a:lnR cap="flat">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FCD5B4"/>
                    </a:solidFill>
                  </a:tcPr>
                </a:tc>
              </a:tr>
              <a:tr h="28855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charset="0"/>
                          <a:ea typeface="Times New Roman" pitchFamily="18" charset="0"/>
                          <a:cs typeface="Arial" charset="0"/>
                        </a:rPr>
                        <a:t>&gt;150</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cap="flat">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FDE9D9"/>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charset="0"/>
                          <a:ea typeface="Times New Roman" pitchFamily="18" charset="0"/>
                          <a:cs typeface="Arial" charset="0"/>
                        </a:rPr>
                        <a:t>153</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FDE9D9"/>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charset="0"/>
                          <a:ea typeface="Times New Roman" pitchFamily="18" charset="0"/>
                          <a:cs typeface="Arial" charset="0"/>
                        </a:rPr>
                        <a:t>90%</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FDE9D9"/>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charset="0"/>
                          <a:ea typeface="Times New Roman" pitchFamily="18" charset="0"/>
                          <a:cs typeface="Arial" charset="0"/>
                        </a:rPr>
                        <a:t>171</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FDE9D9"/>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charset="0"/>
                          <a:ea typeface="Times New Roman" pitchFamily="18" charset="0"/>
                          <a:cs typeface="Arial" charset="0"/>
                        </a:rPr>
                        <a:t>100%</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FFFFFF"/>
                      </a:solidFill>
                      <a:prstDash val="solid"/>
                      <a:round/>
                      <a:headEnd type="none" w="med" len="med"/>
                      <a:tailEnd type="none" w="med" len="med"/>
                    </a:lnL>
                    <a:lnR cap="flat">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FDE9D9"/>
                    </a:solidFill>
                  </a:tcPr>
                </a:tc>
              </a:tr>
              <a:tr h="677954">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anchor="b" horzOverflow="overflow">
                    <a:lnL cap="flat">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cap="flat">
                      <a:noFill/>
                    </a:lnB>
                    <a:lnTlToBr>
                      <a:noFill/>
                    </a:lnTlToBr>
                    <a:lnBlToTr>
                      <a:noFill/>
                    </a:lnBlToTr>
                    <a:solidFill>
                      <a:srgbClr val="FCD5B4"/>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charset="0"/>
                          <a:ea typeface="Times New Roman" pitchFamily="18" charset="0"/>
                          <a:cs typeface="Arial" charset="0"/>
                        </a:rPr>
                        <a:t>171</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cap="flat">
                      <a:noFill/>
                    </a:lnB>
                    <a:lnTlToBr>
                      <a:noFill/>
                    </a:lnTlToBr>
                    <a:lnBlToTr>
                      <a:noFill/>
                    </a:lnBlToTr>
                    <a:solidFill>
                      <a:srgbClr val="FCD5B4"/>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charset="0"/>
                          <a:ea typeface="Times New Roman" pitchFamily="18" charset="0"/>
                          <a:cs typeface="Arial" charset="0"/>
                        </a:rPr>
                        <a:t>100%</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cap="flat">
                      <a:noFill/>
                    </a:lnB>
                    <a:lnTlToBr>
                      <a:noFill/>
                    </a:lnTlToBr>
                    <a:lnBlToTr>
                      <a:noFill/>
                    </a:lnBlToTr>
                    <a:solidFill>
                      <a:srgbClr val="FCD5B4"/>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anchor="b"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cap="flat">
                      <a:noFill/>
                    </a:lnB>
                    <a:lnTlToBr>
                      <a:noFill/>
                    </a:lnTlToBr>
                    <a:lnBlToTr>
                      <a:noFill/>
                    </a:lnBlToTr>
                    <a:solidFill>
                      <a:srgbClr val="FCD5B4"/>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endParaRPr>
                    </a:p>
                  </a:txBody>
                  <a:tcPr anchor="b" horzOverflow="overflow">
                    <a:lnL w="12700" cap="flat" cmpd="sng" algn="ctr">
                      <a:solidFill>
                        <a:srgbClr val="FFFFFF"/>
                      </a:solidFill>
                      <a:prstDash val="solid"/>
                      <a:round/>
                      <a:headEnd type="none" w="med" len="med"/>
                      <a:tailEnd type="none" w="med" len="med"/>
                    </a:lnL>
                    <a:lnR cap="flat">
                      <a:noFill/>
                    </a:lnR>
                    <a:lnT w="12700" cap="flat" cmpd="sng" algn="ctr">
                      <a:solidFill>
                        <a:srgbClr val="FFFFFF"/>
                      </a:solidFill>
                      <a:prstDash val="solid"/>
                      <a:round/>
                      <a:headEnd type="none" w="med" len="med"/>
                      <a:tailEnd type="none" w="med" len="med"/>
                    </a:lnT>
                    <a:lnB cap="flat">
                      <a:noFill/>
                    </a:lnB>
                    <a:lnTlToBr>
                      <a:noFill/>
                    </a:lnTlToBr>
                    <a:lnBlToTr>
                      <a:noFill/>
                    </a:lnBlToTr>
                    <a:solidFill>
                      <a:srgbClr val="FCD5B4"/>
                    </a:solidFill>
                  </a:tcPr>
                </a:tc>
              </a:tr>
            </a:tbl>
          </a:graphicData>
        </a:graphic>
      </p:graphicFrame>
      <p:sp>
        <p:nvSpPr>
          <p:cNvPr id="15415" name="Rectangle 159"/>
          <p:cNvSpPr>
            <a:spLocks noChangeArrowheads="1"/>
          </p:cNvSpPr>
          <p:nvPr/>
        </p:nvSpPr>
        <p:spPr bwMode="auto">
          <a:xfrm>
            <a:off x="0" y="4613275"/>
            <a:ext cx="9144000" cy="0"/>
          </a:xfrm>
          <a:prstGeom prst="rect">
            <a:avLst/>
          </a:prstGeom>
          <a:noFill/>
          <a:ln w="9525">
            <a:noFill/>
            <a:miter lim="800000"/>
            <a:headEnd/>
            <a:tailEnd/>
          </a:ln>
        </p:spPr>
        <p:txBody>
          <a:bodyPr wrap="none" anchor="ctr">
            <a:spAutoFit/>
          </a:bodyPr>
          <a:lstStyle/>
          <a:p>
            <a:pPr>
              <a:tabLst>
                <a:tab pos="3581400" algn="l"/>
              </a:tabLst>
            </a:pPr>
            <a:endParaRPr lang="en-US">
              <a:latin typeface="Arial" charset="0"/>
            </a:endParaRPr>
          </a:p>
        </p:txBody>
      </p:sp>
      <p:pic>
        <p:nvPicPr>
          <p:cNvPr id="15416" name="Chart 20"/>
          <p:cNvPicPr>
            <a:picLocks noChangeArrowheads="1"/>
          </p:cNvPicPr>
          <p:nvPr/>
        </p:nvPicPr>
        <p:blipFill>
          <a:blip r:embed="rId2" cstate="print"/>
          <a:srcRect/>
          <a:stretch>
            <a:fillRect/>
          </a:stretch>
        </p:blipFill>
        <p:spPr bwMode="auto">
          <a:xfrm>
            <a:off x="4139952" y="1628800"/>
            <a:ext cx="4608512" cy="2895600"/>
          </a:xfrm>
          <a:prstGeom prst="rect">
            <a:avLst/>
          </a:prstGeom>
          <a:noFill/>
          <a:ln w="9525">
            <a:noFill/>
            <a:miter lim="800000"/>
            <a:headEnd/>
            <a:tailEnd/>
          </a:ln>
        </p:spPr>
      </p:pic>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74754"/>
                                        </p:tgtEl>
                                        <p:attrNameLst>
                                          <p:attrName>style.visibility</p:attrName>
                                        </p:attrNameLst>
                                      </p:cBhvr>
                                      <p:to>
                                        <p:strVal val="visible"/>
                                      </p:to>
                                    </p:set>
                                    <p:anim calcmode="lin" valueType="num">
                                      <p:cBhvr>
                                        <p:cTn id="7" dur="1000" fill="hold"/>
                                        <p:tgtEl>
                                          <p:spTgt spid="74754"/>
                                        </p:tgtEl>
                                        <p:attrNameLst>
                                          <p:attrName>ppt_w</p:attrName>
                                        </p:attrNameLst>
                                      </p:cBhvr>
                                      <p:tavLst>
                                        <p:tav tm="0">
                                          <p:val>
                                            <p:strVal val="#ppt_w+.3"/>
                                          </p:val>
                                        </p:tav>
                                        <p:tav tm="100000">
                                          <p:val>
                                            <p:strVal val="#ppt_w"/>
                                          </p:val>
                                        </p:tav>
                                      </p:tavLst>
                                    </p:anim>
                                    <p:anim calcmode="lin" valueType="num">
                                      <p:cBhvr>
                                        <p:cTn id="8" dur="1000" fill="hold"/>
                                        <p:tgtEl>
                                          <p:spTgt spid="74754"/>
                                        </p:tgtEl>
                                        <p:attrNameLst>
                                          <p:attrName>ppt_h</p:attrName>
                                        </p:attrNameLst>
                                      </p:cBhvr>
                                      <p:tavLst>
                                        <p:tav tm="0">
                                          <p:val>
                                            <p:strVal val="#ppt_h"/>
                                          </p:val>
                                        </p:tav>
                                        <p:tav tm="100000">
                                          <p:val>
                                            <p:strVal val="#ppt_h"/>
                                          </p:val>
                                        </p:tav>
                                      </p:tavLst>
                                    </p:anim>
                                    <p:animEffect transition="in" filter="fade">
                                      <p:cBhvr>
                                        <p:cTn id="9" dur="1000"/>
                                        <p:tgtEl>
                                          <p:spTgt spid="747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754" grpId="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p:txBody>
          <a:bodyPr/>
          <a:lstStyle/>
          <a:p>
            <a:pPr eaLnBrk="1" hangingPunct="1"/>
            <a:r>
              <a:rPr lang="ro-RO" u="sng" dirty="0" smtClean="0">
                <a:effectLst/>
              </a:rPr>
              <a:t>Concluzii</a:t>
            </a:r>
            <a:endParaRPr lang="en-US" u="sng" dirty="0" smtClean="0">
              <a:effectLst/>
            </a:endParaRPr>
          </a:p>
        </p:txBody>
      </p:sp>
      <p:sp>
        <p:nvSpPr>
          <p:cNvPr id="84995" name="Rectangle 3"/>
          <p:cNvSpPr>
            <a:spLocks noGrp="1" noChangeArrowheads="1"/>
          </p:cNvSpPr>
          <p:nvPr>
            <p:ph type="body" idx="1"/>
          </p:nvPr>
        </p:nvSpPr>
        <p:spPr/>
        <p:txBody>
          <a:bodyPr/>
          <a:lstStyle/>
          <a:p>
            <a:pPr eaLnBrk="1" hangingPunct="1">
              <a:lnSpc>
                <a:spcPct val="80000"/>
              </a:lnSpc>
              <a:defRPr/>
            </a:pPr>
            <a:r>
              <a:rPr lang="ro-RO" sz="2400" dirty="0" smtClean="0">
                <a:effectLst/>
                <a:latin typeface="Monotype Corsiva" pitchFamily="66" charset="0"/>
              </a:rPr>
              <a:t>I</a:t>
            </a:r>
            <a:r>
              <a:rPr lang="en-US" sz="2400" dirty="0" smtClean="0">
                <a:effectLst/>
                <a:latin typeface="Monotype Corsiva" pitchFamily="66" charset="0"/>
              </a:rPr>
              <a:t>pot</a:t>
            </a:r>
            <a:r>
              <a:rPr lang="ro-RO" sz="2400" dirty="0" err="1" smtClean="0">
                <a:effectLst/>
                <a:latin typeface="Monotype Corsiva" pitchFamily="66" charset="0"/>
              </a:rPr>
              <a:t>eza</a:t>
            </a:r>
            <a:r>
              <a:rPr lang="ro-RO" sz="2400" dirty="0" smtClean="0">
                <a:effectLst/>
                <a:latin typeface="Monotype Corsiva" pitchFamily="66" charset="0"/>
              </a:rPr>
              <a:t> noastră s-a adeverit</a:t>
            </a:r>
            <a:r>
              <a:rPr lang="en-US" sz="2400" dirty="0" smtClean="0">
                <a:effectLst/>
                <a:latin typeface="Monotype Corsiva" pitchFamily="66" charset="0"/>
              </a:rPr>
              <a:t>.</a:t>
            </a:r>
            <a:r>
              <a:rPr lang="hu-HU" sz="2400" dirty="0" smtClean="0">
                <a:effectLst/>
                <a:latin typeface="Monotype Corsiva" pitchFamily="66" charset="0"/>
              </a:rPr>
              <a:t> Dispersia datelor este asimetrică, adică majoritatea datelor indică mai mult de 150 minute/lună.</a:t>
            </a:r>
            <a:endParaRPr lang="en-US" sz="2400" dirty="0" smtClean="0">
              <a:effectLst/>
              <a:latin typeface="Monotype Corsiva" pitchFamily="66" charset="0"/>
            </a:endParaRPr>
          </a:p>
          <a:p>
            <a:pPr eaLnBrk="1" hangingPunct="1">
              <a:lnSpc>
                <a:spcPct val="80000"/>
              </a:lnSpc>
              <a:defRPr/>
            </a:pPr>
            <a:endParaRPr lang="hu-HU" sz="2400" dirty="0" smtClean="0">
              <a:effectLst/>
              <a:latin typeface="Monotype Corsiva" pitchFamily="66" charset="0"/>
            </a:endParaRPr>
          </a:p>
          <a:p>
            <a:pPr eaLnBrk="1" hangingPunct="1">
              <a:lnSpc>
                <a:spcPct val="80000"/>
              </a:lnSpc>
              <a:defRPr/>
            </a:pPr>
            <a:r>
              <a:rPr lang="hu-HU" sz="2400" dirty="0" smtClean="0">
                <a:effectLst/>
                <a:latin typeface="Monotype Corsiva" pitchFamily="66" charset="0"/>
              </a:rPr>
              <a:t>  </a:t>
            </a:r>
            <a:r>
              <a:rPr lang="hu-HU" sz="2400" dirty="0" smtClean="0">
                <a:effectLst/>
                <a:latin typeface="Monotype Corsiva" pitchFamily="66" charset="0"/>
              </a:rPr>
              <a:t>Dacă luăm în considerare costul mediu al minutului actula, adică 0,14€ , și utilizăm faptul că s-au strâns 2258</a:t>
            </a:r>
            <a:r>
              <a:rPr lang="en-US" sz="2400" dirty="0" smtClean="0">
                <a:effectLst/>
                <a:latin typeface="Monotype Corsiva" pitchFamily="66" charset="0"/>
              </a:rPr>
              <a:t>0</a:t>
            </a:r>
            <a:r>
              <a:rPr lang="hu-HU" sz="2400" dirty="0" smtClean="0">
                <a:effectLst/>
                <a:latin typeface="Monotype Corsiva" pitchFamily="66" charset="0"/>
              </a:rPr>
              <a:t> </a:t>
            </a:r>
            <a:r>
              <a:rPr lang="hu-HU" sz="2400" dirty="0" smtClean="0">
                <a:effectLst/>
                <a:latin typeface="Monotype Corsiva" pitchFamily="66" charset="0"/>
              </a:rPr>
              <a:t>minute pe lună, ajungem la un rezultat interesant:</a:t>
            </a:r>
            <a:r>
              <a:rPr lang="hu-HU" sz="2400" dirty="0" smtClean="0">
                <a:effectLst/>
                <a:latin typeface="Monotype Corsiva" pitchFamily="66" charset="0"/>
              </a:rPr>
              <a:t> </a:t>
            </a:r>
            <a:r>
              <a:rPr lang="hu-HU" sz="2400" dirty="0" smtClean="0">
                <a:effectLst/>
                <a:latin typeface="Monotype Corsiva" pitchFamily="66" charset="0"/>
              </a:rPr>
              <a:t>3161,2 €. </a:t>
            </a:r>
            <a:endParaRPr lang="en-US" sz="2400" dirty="0" smtClean="0">
              <a:effectLst/>
              <a:latin typeface="Monotype Corsiva" pitchFamily="66" charset="0"/>
            </a:endParaRPr>
          </a:p>
          <a:p>
            <a:pPr eaLnBrk="1" hangingPunct="1">
              <a:lnSpc>
                <a:spcPct val="80000"/>
              </a:lnSpc>
              <a:buFont typeface="Wingdings" pitchFamily="2" charset="2"/>
              <a:buNone/>
              <a:defRPr/>
            </a:pPr>
            <a:r>
              <a:rPr lang="hu-HU" sz="2400" dirty="0" smtClean="0">
                <a:effectLst/>
                <a:latin typeface="Monotype Corsiva" pitchFamily="66" charset="0"/>
              </a:rPr>
              <a:t> </a:t>
            </a:r>
          </a:p>
          <a:p>
            <a:pPr eaLnBrk="1" hangingPunct="1">
              <a:lnSpc>
                <a:spcPct val="80000"/>
              </a:lnSpc>
              <a:defRPr/>
            </a:pPr>
            <a:r>
              <a:rPr lang="hu-HU" sz="2400" dirty="0" smtClean="0">
                <a:effectLst/>
                <a:latin typeface="Monotype Corsiva" pitchFamily="66" charset="0"/>
              </a:rPr>
              <a:t> </a:t>
            </a:r>
            <a:r>
              <a:rPr lang="hu-HU" sz="2400" dirty="0" smtClean="0">
                <a:effectLst/>
                <a:latin typeface="Monotype Corsiva" pitchFamily="66" charset="0"/>
              </a:rPr>
              <a:t>A</a:t>
            </a:r>
            <a:r>
              <a:rPr lang="hu-HU" sz="2400" dirty="0" smtClean="0">
                <a:effectLst/>
                <a:latin typeface="Monotype Corsiva" pitchFamily="66" charset="0"/>
              </a:rPr>
              <a:t>cești  bani, s-ar putea să fie suficienți pentru a tabără cu corturile, care ar avea și avantajul de a întări spiritul de comunitate al colegilor.</a:t>
            </a:r>
          </a:p>
          <a:p>
            <a:pPr eaLnBrk="1" hangingPunct="1">
              <a:lnSpc>
                <a:spcPct val="80000"/>
              </a:lnSpc>
              <a:defRPr/>
            </a:pPr>
            <a:endParaRPr lang="hu-HU" sz="2400" dirty="0" smtClean="0">
              <a:effectLst/>
              <a:latin typeface="Monotype Corsiva" pitchFamily="66" charset="0"/>
            </a:endParaRPr>
          </a:p>
          <a:p>
            <a:pPr eaLnBrk="1" hangingPunct="1">
              <a:lnSpc>
                <a:spcPct val="80000"/>
              </a:lnSpc>
              <a:defRPr/>
            </a:pPr>
            <a:r>
              <a:rPr lang="hu-HU" sz="2400" dirty="0" smtClean="0">
                <a:effectLst/>
                <a:latin typeface="Monotype Corsiva" pitchFamily="66" charset="0"/>
              </a:rPr>
              <a:t>Fără să depășim realitatea, putem spune că aceste costuri vor rămâne la același nivel în fiecare lună, până când colegii noștri vor realiza că  banii lor ar putea avea un loc mult mai bun.</a:t>
            </a:r>
            <a:endParaRPr lang="en-US" sz="2400" dirty="0" smtClean="0">
              <a:latin typeface="Monotype Corsiva" pitchFamily="66" charset="0"/>
            </a:endParaRPr>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84994"/>
                                        </p:tgtEl>
                                        <p:attrNameLst>
                                          <p:attrName>style.visibility</p:attrName>
                                        </p:attrNameLst>
                                      </p:cBhvr>
                                      <p:to>
                                        <p:strVal val="visible"/>
                                      </p:to>
                                    </p:set>
                                    <p:anim calcmode="lin" valueType="num">
                                      <p:cBhvr>
                                        <p:cTn id="7" dur="1000" fill="hold"/>
                                        <p:tgtEl>
                                          <p:spTgt spid="84994"/>
                                        </p:tgtEl>
                                        <p:attrNameLst>
                                          <p:attrName>ppt_w</p:attrName>
                                        </p:attrNameLst>
                                      </p:cBhvr>
                                      <p:tavLst>
                                        <p:tav tm="0">
                                          <p:val>
                                            <p:strVal val="#ppt_w+.3"/>
                                          </p:val>
                                        </p:tav>
                                        <p:tav tm="100000">
                                          <p:val>
                                            <p:strVal val="#ppt_w"/>
                                          </p:val>
                                        </p:tav>
                                      </p:tavLst>
                                    </p:anim>
                                    <p:anim calcmode="lin" valueType="num">
                                      <p:cBhvr>
                                        <p:cTn id="8" dur="1000" fill="hold"/>
                                        <p:tgtEl>
                                          <p:spTgt spid="84994"/>
                                        </p:tgtEl>
                                        <p:attrNameLst>
                                          <p:attrName>ppt_h</p:attrName>
                                        </p:attrNameLst>
                                      </p:cBhvr>
                                      <p:tavLst>
                                        <p:tav tm="0">
                                          <p:val>
                                            <p:strVal val="#ppt_h"/>
                                          </p:val>
                                        </p:tav>
                                        <p:tav tm="100000">
                                          <p:val>
                                            <p:strVal val="#ppt_h"/>
                                          </p:val>
                                        </p:tav>
                                      </p:tavLst>
                                    </p:anim>
                                    <p:animEffect transition="in" filter="fade">
                                      <p:cBhvr>
                                        <p:cTn id="9" dur="1000"/>
                                        <p:tgtEl>
                                          <p:spTgt spid="84994"/>
                                        </p:tgtEl>
                                      </p:cBhvr>
                                    </p:animEffect>
                                  </p:childTnLst>
                                </p:cTn>
                              </p:par>
                            </p:childTnLst>
                          </p:cTn>
                        </p:par>
                      </p:childTnLst>
                    </p:cTn>
                  </p:par>
                  <p:par>
                    <p:cTn id="10" fill="hold">
                      <p:stCondLst>
                        <p:cond delay="indefinite"/>
                      </p:stCondLst>
                      <p:childTnLst>
                        <p:par>
                          <p:cTn id="11" fill="hold">
                            <p:stCondLst>
                              <p:cond delay="0"/>
                            </p:stCondLst>
                            <p:childTnLst>
                              <p:par>
                                <p:cTn id="12" presetID="50" presetClass="entr" presetSubtype="0" decel="100000" fill="hold" grpId="0" nodeType="clickEffect">
                                  <p:stCondLst>
                                    <p:cond delay="0"/>
                                  </p:stCondLst>
                                  <p:childTnLst>
                                    <p:set>
                                      <p:cBhvr>
                                        <p:cTn id="13" dur="1" fill="hold">
                                          <p:stCondLst>
                                            <p:cond delay="0"/>
                                          </p:stCondLst>
                                        </p:cTn>
                                        <p:tgtEl>
                                          <p:spTgt spid="84995">
                                            <p:txEl>
                                              <p:pRg st="0" end="0"/>
                                            </p:txEl>
                                          </p:spTgt>
                                        </p:tgtEl>
                                        <p:attrNameLst>
                                          <p:attrName>style.visibility</p:attrName>
                                        </p:attrNameLst>
                                      </p:cBhvr>
                                      <p:to>
                                        <p:strVal val="visible"/>
                                      </p:to>
                                    </p:set>
                                    <p:anim calcmode="lin" valueType="num">
                                      <p:cBhvr>
                                        <p:cTn id="14" dur="1000" fill="hold"/>
                                        <p:tgtEl>
                                          <p:spTgt spid="84995">
                                            <p:txEl>
                                              <p:pRg st="0" end="0"/>
                                            </p:txEl>
                                          </p:spTgt>
                                        </p:tgtEl>
                                        <p:attrNameLst>
                                          <p:attrName>ppt_w</p:attrName>
                                        </p:attrNameLst>
                                      </p:cBhvr>
                                      <p:tavLst>
                                        <p:tav tm="0">
                                          <p:val>
                                            <p:strVal val="#ppt_w+.3"/>
                                          </p:val>
                                        </p:tav>
                                        <p:tav tm="100000">
                                          <p:val>
                                            <p:strVal val="#ppt_w"/>
                                          </p:val>
                                        </p:tav>
                                      </p:tavLst>
                                    </p:anim>
                                    <p:anim calcmode="lin" valueType="num">
                                      <p:cBhvr>
                                        <p:cTn id="15" dur="1000" fill="hold"/>
                                        <p:tgtEl>
                                          <p:spTgt spid="84995">
                                            <p:txEl>
                                              <p:pRg st="0" end="0"/>
                                            </p:txEl>
                                          </p:spTgt>
                                        </p:tgtEl>
                                        <p:attrNameLst>
                                          <p:attrName>ppt_h</p:attrName>
                                        </p:attrNameLst>
                                      </p:cBhvr>
                                      <p:tavLst>
                                        <p:tav tm="0">
                                          <p:val>
                                            <p:strVal val="#ppt_h"/>
                                          </p:val>
                                        </p:tav>
                                        <p:tav tm="100000">
                                          <p:val>
                                            <p:strVal val="#ppt_h"/>
                                          </p:val>
                                        </p:tav>
                                      </p:tavLst>
                                    </p:anim>
                                    <p:animEffect transition="in" filter="fade">
                                      <p:cBhvr>
                                        <p:cTn id="16" dur="1000"/>
                                        <p:tgtEl>
                                          <p:spTgt spid="84995">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0" presetClass="entr" presetSubtype="0" decel="100000" fill="hold" grpId="0" nodeType="clickEffect">
                                  <p:stCondLst>
                                    <p:cond delay="0"/>
                                  </p:stCondLst>
                                  <p:childTnLst>
                                    <p:set>
                                      <p:cBhvr>
                                        <p:cTn id="20" dur="1" fill="hold">
                                          <p:stCondLst>
                                            <p:cond delay="0"/>
                                          </p:stCondLst>
                                        </p:cTn>
                                        <p:tgtEl>
                                          <p:spTgt spid="84995">
                                            <p:txEl>
                                              <p:pRg st="2" end="2"/>
                                            </p:txEl>
                                          </p:spTgt>
                                        </p:tgtEl>
                                        <p:attrNameLst>
                                          <p:attrName>style.visibility</p:attrName>
                                        </p:attrNameLst>
                                      </p:cBhvr>
                                      <p:to>
                                        <p:strVal val="visible"/>
                                      </p:to>
                                    </p:set>
                                    <p:anim calcmode="lin" valueType="num">
                                      <p:cBhvr>
                                        <p:cTn id="21" dur="1000" fill="hold"/>
                                        <p:tgtEl>
                                          <p:spTgt spid="84995">
                                            <p:txEl>
                                              <p:pRg st="2" end="2"/>
                                            </p:txEl>
                                          </p:spTgt>
                                        </p:tgtEl>
                                        <p:attrNameLst>
                                          <p:attrName>ppt_w</p:attrName>
                                        </p:attrNameLst>
                                      </p:cBhvr>
                                      <p:tavLst>
                                        <p:tav tm="0">
                                          <p:val>
                                            <p:strVal val="#ppt_w+.3"/>
                                          </p:val>
                                        </p:tav>
                                        <p:tav tm="100000">
                                          <p:val>
                                            <p:strVal val="#ppt_w"/>
                                          </p:val>
                                        </p:tav>
                                      </p:tavLst>
                                    </p:anim>
                                    <p:anim calcmode="lin" valueType="num">
                                      <p:cBhvr>
                                        <p:cTn id="22" dur="1000" fill="hold"/>
                                        <p:tgtEl>
                                          <p:spTgt spid="84995">
                                            <p:txEl>
                                              <p:pRg st="2" end="2"/>
                                            </p:txEl>
                                          </p:spTgt>
                                        </p:tgtEl>
                                        <p:attrNameLst>
                                          <p:attrName>ppt_h</p:attrName>
                                        </p:attrNameLst>
                                      </p:cBhvr>
                                      <p:tavLst>
                                        <p:tav tm="0">
                                          <p:val>
                                            <p:strVal val="#ppt_h"/>
                                          </p:val>
                                        </p:tav>
                                        <p:tav tm="100000">
                                          <p:val>
                                            <p:strVal val="#ppt_h"/>
                                          </p:val>
                                        </p:tav>
                                      </p:tavLst>
                                    </p:anim>
                                    <p:animEffect transition="in" filter="fade">
                                      <p:cBhvr>
                                        <p:cTn id="23" dur="1000"/>
                                        <p:tgtEl>
                                          <p:spTgt spid="84995">
                                            <p:txEl>
                                              <p:pRg st="2" end="2"/>
                                            </p:txEl>
                                          </p:spTgt>
                                        </p:tgtEl>
                                      </p:cBhvr>
                                    </p:animEffect>
                                  </p:childTnLst>
                                </p:cTn>
                              </p:par>
                              <p:par>
                                <p:cTn id="24" presetID="50" presetClass="entr" presetSubtype="0" decel="100000" fill="hold" grpId="0" nodeType="withEffect">
                                  <p:stCondLst>
                                    <p:cond delay="0"/>
                                  </p:stCondLst>
                                  <p:childTnLst>
                                    <p:set>
                                      <p:cBhvr>
                                        <p:cTn id="25" dur="1" fill="hold">
                                          <p:stCondLst>
                                            <p:cond delay="0"/>
                                          </p:stCondLst>
                                        </p:cTn>
                                        <p:tgtEl>
                                          <p:spTgt spid="84995">
                                            <p:txEl>
                                              <p:pRg st="3" end="3"/>
                                            </p:txEl>
                                          </p:spTgt>
                                        </p:tgtEl>
                                        <p:attrNameLst>
                                          <p:attrName>style.visibility</p:attrName>
                                        </p:attrNameLst>
                                      </p:cBhvr>
                                      <p:to>
                                        <p:strVal val="visible"/>
                                      </p:to>
                                    </p:set>
                                    <p:anim calcmode="lin" valueType="num">
                                      <p:cBhvr>
                                        <p:cTn id="26" dur="1000" fill="hold"/>
                                        <p:tgtEl>
                                          <p:spTgt spid="84995">
                                            <p:txEl>
                                              <p:pRg st="3" end="3"/>
                                            </p:txEl>
                                          </p:spTgt>
                                        </p:tgtEl>
                                        <p:attrNameLst>
                                          <p:attrName>ppt_w</p:attrName>
                                        </p:attrNameLst>
                                      </p:cBhvr>
                                      <p:tavLst>
                                        <p:tav tm="0">
                                          <p:val>
                                            <p:strVal val="#ppt_w+.3"/>
                                          </p:val>
                                        </p:tav>
                                        <p:tav tm="100000">
                                          <p:val>
                                            <p:strVal val="#ppt_w"/>
                                          </p:val>
                                        </p:tav>
                                      </p:tavLst>
                                    </p:anim>
                                    <p:anim calcmode="lin" valueType="num">
                                      <p:cBhvr>
                                        <p:cTn id="27" dur="1000" fill="hold"/>
                                        <p:tgtEl>
                                          <p:spTgt spid="84995">
                                            <p:txEl>
                                              <p:pRg st="3" end="3"/>
                                            </p:txEl>
                                          </p:spTgt>
                                        </p:tgtEl>
                                        <p:attrNameLst>
                                          <p:attrName>ppt_h</p:attrName>
                                        </p:attrNameLst>
                                      </p:cBhvr>
                                      <p:tavLst>
                                        <p:tav tm="0">
                                          <p:val>
                                            <p:strVal val="#ppt_h"/>
                                          </p:val>
                                        </p:tav>
                                        <p:tav tm="100000">
                                          <p:val>
                                            <p:strVal val="#ppt_h"/>
                                          </p:val>
                                        </p:tav>
                                      </p:tavLst>
                                    </p:anim>
                                    <p:animEffect transition="in" filter="fade">
                                      <p:cBhvr>
                                        <p:cTn id="28" dur="1000"/>
                                        <p:tgtEl>
                                          <p:spTgt spid="84995">
                                            <p:txEl>
                                              <p:pRg st="3" end="3"/>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50" presetClass="entr" presetSubtype="0" decel="100000" fill="hold" grpId="0" nodeType="clickEffect">
                                  <p:stCondLst>
                                    <p:cond delay="0"/>
                                  </p:stCondLst>
                                  <p:childTnLst>
                                    <p:set>
                                      <p:cBhvr>
                                        <p:cTn id="32" dur="1" fill="hold">
                                          <p:stCondLst>
                                            <p:cond delay="0"/>
                                          </p:stCondLst>
                                        </p:cTn>
                                        <p:tgtEl>
                                          <p:spTgt spid="84995">
                                            <p:txEl>
                                              <p:pRg st="4" end="4"/>
                                            </p:txEl>
                                          </p:spTgt>
                                        </p:tgtEl>
                                        <p:attrNameLst>
                                          <p:attrName>style.visibility</p:attrName>
                                        </p:attrNameLst>
                                      </p:cBhvr>
                                      <p:to>
                                        <p:strVal val="visible"/>
                                      </p:to>
                                    </p:set>
                                    <p:anim calcmode="lin" valueType="num">
                                      <p:cBhvr>
                                        <p:cTn id="33" dur="1000" fill="hold"/>
                                        <p:tgtEl>
                                          <p:spTgt spid="84995">
                                            <p:txEl>
                                              <p:pRg st="4" end="4"/>
                                            </p:txEl>
                                          </p:spTgt>
                                        </p:tgtEl>
                                        <p:attrNameLst>
                                          <p:attrName>ppt_w</p:attrName>
                                        </p:attrNameLst>
                                      </p:cBhvr>
                                      <p:tavLst>
                                        <p:tav tm="0">
                                          <p:val>
                                            <p:strVal val="#ppt_w+.3"/>
                                          </p:val>
                                        </p:tav>
                                        <p:tav tm="100000">
                                          <p:val>
                                            <p:strVal val="#ppt_w"/>
                                          </p:val>
                                        </p:tav>
                                      </p:tavLst>
                                    </p:anim>
                                    <p:anim calcmode="lin" valueType="num">
                                      <p:cBhvr>
                                        <p:cTn id="34" dur="1000" fill="hold"/>
                                        <p:tgtEl>
                                          <p:spTgt spid="84995">
                                            <p:txEl>
                                              <p:pRg st="4" end="4"/>
                                            </p:txEl>
                                          </p:spTgt>
                                        </p:tgtEl>
                                        <p:attrNameLst>
                                          <p:attrName>ppt_h</p:attrName>
                                        </p:attrNameLst>
                                      </p:cBhvr>
                                      <p:tavLst>
                                        <p:tav tm="0">
                                          <p:val>
                                            <p:strVal val="#ppt_h"/>
                                          </p:val>
                                        </p:tav>
                                        <p:tav tm="100000">
                                          <p:val>
                                            <p:strVal val="#ppt_h"/>
                                          </p:val>
                                        </p:tav>
                                      </p:tavLst>
                                    </p:anim>
                                    <p:animEffect transition="in" filter="fade">
                                      <p:cBhvr>
                                        <p:cTn id="35" dur="1000"/>
                                        <p:tgtEl>
                                          <p:spTgt spid="84995">
                                            <p:txEl>
                                              <p:pRg st="4" end="4"/>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50" presetClass="entr" presetSubtype="0" decel="100000" fill="hold" grpId="0" nodeType="clickEffect">
                                  <p:stCondLst>
                                    <p:cond delay="0"/>
                                  </p:stCondLst>
                                  <p:childTnLst>
                                    <p:set>
                                      <p:cBhvr>
                                        <p:cTn id="39" dur="1" fill="hold">
                                          <p:stCondLst>
                                            <p:cond delay="0"/>
                                          </p:stCondLst>
                                        </p:cTn>
                                        <p:tgtEl>
                                          <p:spTgt spid="84995">
                                            <p:txEl>
                                              <p:pRg st="6" end="6"/>
                                            </p:txEl>
                                          </p:spTgt>
                                        </p:tgtEl>
                                        <p:attrNameLst>
                                          <p:attrName>style.visibility</p:attrName>
                                        </p:attrNameLst>
                                      </p:cBhvr>
                                      <p:to>
                                        <p:strVal val="visible"/>
                                      </p:to>
                                    </p:set>
                                    <p:anim calcmode="lin" valueType="num">
                                      <p:cBhvr>
                                        <p:cTn id="40" dur="1000" fill="hold"/>
                                        <p:tgtEl>
                                          <p:spTgt spid="84995">
                                            <p:txEl>
                                              <p:pRg st="6" end="6"/>
                                            </p:txEl>
                                          </p:spTgt>
                                        </p:tgtEl>
                                        <p:attrNameLst>
                                          <p:attrName>ppt_w</p:attrName>
                                        </p:attrNameLst>
                                      </p:cBhvr>
                                      <p:tavLst>
                                        <p:tav tm="0">
                                          <p:val>
                                            <p:strVal val="#ppt_w+.3"/>
                                          </p:val>
                                        </p:tav>
                                        <p:tav tm="100000">
                                          <p:val>
                                            <p:strVal val="#ppt_w"/>
                                          </p:val>
                                        </p:tav>
                                      </p:tavLst>
                                    </p:anim>
                                    <p:anim calcmode="lin" valueType="num">
                                      <p:cBhvr>
                                        <p:cTn id="41" dur="1000" fill="hold"/>
                                        <p:tgtEl>
                                          <p:spTgt spid="84995">
                                            <p:txEl>
                                              <p:pRg st="6" end="6"/>
                                            </p:txEl>
                                          </p:spTgt>
                                        </p:tgtEl>
                                        <p:attrNameLst>
                                          <p:attrName>ppt_h</p:attrName>
                                        </p:attrNameLst>
                                      </p:cBhvr>
                                      <p:tavLst>
                                        <p:tav tm="0">
                                          <p:val>
                                            <p:strVal val="#ppt_h"/>
                                          </p:val>
                                        </p:tav>
                                        <p:tav tm="100000">
                                          <p:val>
                                            <p:strVal val="#ppt_h"/>
                                          </p:val>
                                        </p:tav>
                                      </p:tavLst>
                                    </p:anim>
                                    <p:animEffect transition="in" filter="fade">
                                      <p:cBhvr>
                                        <p:cTn id="42" dur="1000"/>
                                        <p:tgtEl>
                                          <p:spTgt spid="8499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994" grpId="0"/>
      <p:bldP spid="84995" grpId="0" build="p"/>
    </p:bldLst>
  </p:timing>
</p:sld>
</file>

<file path=ppt/theme/theme1.xml><?xml version="1.0" encoding="utf-8"?>
<a:theme xmlns:a="http://schemas.openxmlformats.org/drawingml/2006/main" name="Mérleg">
  <a:themeElements>
    <a:clrScheme name="Mérleg 1">
      <a:dk1>
        <a:srgbClr val="663300"/>
      </a:dk1>
      <a:lt1>
        <a:srgbClr val="FFFFFF"/>
      </a:lt1>
      <a:dk2>
        <a:srgbClr val="996600"/>
      </a:dk2>
      <a:lt2>
        <a:srgbClr val="DBBD71"/>
      </a:lt2>
      <a:accent1>
        <a:srgbClr val="F8A500"/>
      </a:accent1>
      <a:accent2>
        <a:srgbClr val="808000"/>
      </a:accent2>
      <a:accent3>
        <a:srgbClr val="CAB8AA"/>
      </a:accent3>
      <a:accent4>
        <a:srgbClr val="DADADA"/>
      </a:accent4>
      <a:accent5>
        <a:srgbClr val="FBCFAA"/>
      </a:accent5>
      <a:accent6>
        <a:srgbClr val="737300"/>
      </a:accent6>
      <a:hlink>
        <a:srgbClr val="FFCC66"/>
      </a:hlink>
      <a:folHlink>
        <a:srgbClr val="CCA500"/>
      </a:folHlink>
    </a:clrScheme>
    <a:fontScheme name="Mérleg">
      <a:majorFont>
        <a:latin typeface="Arial"/>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érleg 1">
        <a:dk1>
          <a:srgbClr val="663300"/>
        </a:dk1>
        <a:lt1>
          <a:srgbClr val="FFFFFF"/>
        </a:lt1>
        <a:dk2>
          <a:srgbClr val="996600"/>
        </a:dk2>
        <a:lt2>
          <a:srgbClr val="DBBD71"/>
        </a:lt2>
        <a:accent1>
          <a:srgbClr val="F8A500"/>
        </a:accent1>
        <a:accent2>
          <a:srgbClr val="808000"/>
        </a:accent2>
        <a:accent3>
          <a:srgbClr val="CAB8AA"/>
        </a:accent3>
        <a:accent4>
          <a:srgbClr val="DADADA"/>
        </a:accent4>
        <a:accent5>
          <a:srgbClr val="FBCFAA"/>
        </a:accent5>
        <a:accent6>
          <a:srgbClr val="737300"/>
        </a:accent6>
        <a:hlink>
          <a:srgbClr val="FFCC66"/>
        </a:hlink>
        <a:folHlink>
          <a:srgbClr val="CCA500"/>
        </a:folHlink>
      </a:clrScheme>
      <a:clrMap bg1="dk2" tx1="lt1" bg2="dk1" tx2="lt2" accent1="accent1" accent2="accent2" accent3="accent3" accent4="accent4" accent5="accent5" accent6="accent6" hlink="hlink" folHlink="folHlink"/>
    </a:extraClrScheme>
    <a:extraClrScheme>
      <a:clrScheme name="Mérleg 2">
        <a:dk1>
          <a:srgbClr val="660000"/>
        </a:dk1>
        <a:lt1>
          <a:srgbClr val="FFFFFF"/>
        </a:lt1>
        <a:dk2>
          <a:srgbClr val="800000"/>
        </a:dk2>
        <a:lt2>
          <a:srgbClr val="FFFFCC"/>
        </a:lt2>
        <a:accent1>
          <a:srgbClr val="CC6600"/>
        </a:accent1>
        <a:accent2>
          <a:srgbClr val="BE7960"/>
        </a:accent2>
        <a:accent3>
          <a:srgbClr val="C0AAAA"/>
        </a:accent3>
        <a:accent4>
          <a:srgbClr val="DADADA"/>
        </a:accent4>
        <a:accent5>
          <a:srgbClr val="E2B8AA"/>
        </a:accent5>
        <a:accent6>
          <a:srgbClr val="AC6D56"/>
        </a:accent6>
        <a:hlink>
          <a:srgbClr val="FFFF99"/>
        </a:hlink>
        <a:folHlink>
          <a:srgbClr val="E5B325"/>
        </a:folHlink>
      </a:clrScheme>
      <a:clrMap bg1="dk2" tx1="lt1" bg2="dk1" tx2="lt2" accent1="accent1" accent2="accent2" accent3="accent3" accent4="accent4" accent5="accent5" accent6="accent6" hlink="hlink" folHlink="folHlink"/>
    </a:extraClrScheme>
    <a:extraClrScheme>
      <a:clrScheme name="Mérleg 3">
        <a:dk1>
          <a:srgbClr val="003300"/>
        </a:dk1>
        <a:lt1>
          <a:srgbClr val="FFFFFF"/>
        </a:lt1>
        <a:dk2>
          <a:srgbClr val="4D6A2A"/>
        </a:dk2>
        <a:lt2>
          <a:srgbClr val="CCFF99"/>
        </a:lt2>
        <a:accent1>
          <a:srgbClr val="2EB62E"/>
        </a:accent1>
        <a:accent2>
          <a:srgbClr val="527C3A"/>
        </a:accent2>
        <a:accent3>
          <a:srgbClr val="B2B9AC"/>
        </a:accent3>
        <a:accent4>
          <a:srgbClr val="DADADA"/>
        </a:accent4>
        <a:accent5>
          <a:srgbClr val="ADD7AD"/>
        </a:accent5>
        <a:accent6>
          <a:srgbClr val="497034"/>
        </a:accent6>
        <a:hlink>
          <a:srgbClr val="DDD800"/>
        </a:hlink>
        <a:folHlink>
          <a:srgbClr val="009999"/>
        </a:folHlink>
      </a:clrScheme>
      <a:clrMap bg1="dk2" tx1="lt1" bg2="dk1" tx2="lt2" accent1="accent1" accent2="accent2" accent3="accent3" accent4="accent4" accent5="accent5" accent6="accent6" hlink="hlink" folHlink="folHlink"/>
    </a:extraClrScheme>
    <a:extraClrScheme>
      <a:clrScheme name="Mérleg 4">
        <a:dk1>
          <a:srgbClr val="005A58"/>
        </a:dk1>
        <a:lt1>
          <a:srgbClr val="FFFFFF"/>
        </a:lt1>
        <a:dk2>
          <a:srgbClr val="00716E"/>
        </a:dk2>
        <a:lt2>
          <a:srgbClr val="FFFF99"/>
        </a:lt2>
        <a:accent1>
          <a:srgbClr val="2DB3B0"/>
        </a:accent1>
        <a:accent2>
          <a:srgbClr val="6D6FC7"/>
        </a:accent2>
        <a:accent3>
          <a:srgbClr val="AABBBA"/>
        </a:accent3>
        <a:accent4>
          <a:srgbClr val="DADADA"/>
        </a:accent4>
        <a:accent5>
          <a:srgbClr val="ADD6D4"/>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érleg 5">
        <a:dk1>
          <a:srgbClr val="003366"/>
        </a:dk1>
        <a:lt1>
          <a:srgbClr val="FFFFFF"/>
        </a:lt1>
        <a:dk2>
          <a:srgbClr val="2B5481"/>
        </a:dk2>
        <a:lt2>
          <a:srgbClr val="E5FFFF"/>
        </a:lt2>
        <a:accent1>
          <a:srgbClr val="336699"/>
        </a:accent1>
        <a:accent2>
          <a:srgbClr val="00B000"/>
        </a:accent2>
        <a:accent3>
          <a:srgbClr val="ACB3C1"/>
        </a:accent3>
        <a:accent4>
          <a:srgbClr val="DADADA"/>
        </a:accent4>
        <a:accent5>
          <a:srgbClr val="ADB8CA"/>
        </a:accent5>
        <a:accent6>
          <a:srgbClr val="009F00"/>
        </a:accent6>
        <a:hlink>
          <a:srgbClr val="00CCFF"/>
        </a:hlink>
        <a:folHlink>
          <a:srgbClr val="B5FFFB"/>
        </a:folHlink>
      </a:clrScheme>
      <a:clrMap bg1="dk2" tx1="lt1" bg2="dk1" tx2="lt2" accent1="accent1" accent2="accent2" accent3="accent3" accent4="accent4" accent5="accent5" accent6="accent6" hlink="hlink" folHlink="folHlink"/>
    </a:extraClrScheme>
    <a:extraClrScheme>
      <a:clrScheme name="Mérleg 6">
        <a:dk1>
          <a:srgbClr val="2F2D25"/>
        </a:dk1>
        <a:lt1>
          <a:srgbClr val="FFFFFF"/>
        </a:lt1>
        <a:dk2>
          <a:srgbClr val="656151"/>
        </a:dk2>
        <a:lt2>
          <a:srgbClr val="FFFFCC"/>
        </a:lt2>
        <a:accent1>
          <a:srgbClr val="818173"/>
        </a:accent1>
        <a:accent2>
          <a:srgbClr val="809EA8"/>
        </a:accent2>
        <a:accent3>
          <a:srgbClr val="B8B7B3"/>
        </a:accent3>
        <a:accent4>
          <a:srgbClr val="DADADA"/>
        </a:accent4>
        <a:accent5>
          <a:srgbClr val="C1C1BC"/>
        </a:accent5>
        <a:accent6>
          <a:srgbClr val="738F98"/>
        </a:accent6>
        <a:hlink>
          <a:srgbClr val="E2C86A"/>
        </a:hlink>
        <a:folHlink>
          <a:srgbClr val="B7B6A3"/>
        </a:folHlink>
      </a:clrScheme>
      <a:clrMap bg1="dk2" tx1="lt1" bg2="dk1" tx2="lt2" accent1="accent1" accent2="accent2" accent3="accent3" accent4="accent4" accent5="accent5" accent6="accent6" hlink="hlink" folHlink="folHlink"/>
    </a:extraClrScheme>
    <a:extraClrScheme>
      <a:clrScheme name="Mérleg 7">
        <a:dk1>
          <a:srgbClr val="B4AF80"/>
        </a:dk1>
        <a:lt1>
          <a:srgbClr val="FFFFFF"/>
        </a:lt1>
        <a:dk2>
          <a:srgbClr val="C8C6A2"/>
        </a:dk2>
        <a:lt2>
          <a:srgbClr val="827F4C"/>
        </a:lt2>
        <a:accent1>
          <a:srgbClr val="7C784E"/>
        </a:accent1>
        <a:accent2>
          <a:srgbClr val="A2A4AC"/>
        </a:accent2>
        <a:accent3>
          <a:srgbClr val="E0DFCE"/>
        </a:accent3>
        <a:accent4>
          <a:srgbClr val="DADADA"/>
        </a:accent4>
        <a:accent5>
          <a:srgbClr val="BFBEB2"/>
        </a:accent5>
        <a:accent6>
          <a:srgbClr val="92949B"/>
        </a:accent6>
        <a:hlink>
          <a:srgbClr val="33CCCC"/>
        </a:hlink>
        <a:folHlink>
          <a:srgbClr val="009999"/>
        </a:folHlink>
      </a:clrScheme>
      <a:clrMap bg1="dk2" tx1="lt1" bg2="dk1" tx2="lt2" accent1="accent1" accent2="accent2" accent3="accent3" accent4="accent4" accent5="accent5" accent6="accent6" hlink="hlink" folHlink="folHlink"/>
    </a:extraClrScheme>
    <a:extraClrScheme>
      <a:clrScheme name="Mérleg 8">
        <a:dk1>
          <a:srgbClr val="000000"/>
        </a:dk1>
        <a:lt1>
          <a:srgbClr val="DDDDDD"/>
        </a:lt1>
        <a:dk2>
          <a:srgbClr val="000000"/>
        </a:dk2>
        <a:lt2>
          <a:srgbClr val="B8B7D1"/>
        </a:lt2>
        <a:accent1>
          <a:srgbClr val="F1F0F4"/>
        </a:accent1>
        <a:accent2>
          <a:srgbClr val="C1BCFC"/>
        </a:accent2>
        <a:accent3>
          <a:srgbClr val="EBEBEB"/>
        </a:accent3>
        <a:accent4>
          <a:srgbClr val="000000"/>
        </a:accent4>
        <a:accent5>
          <a:srgbClr val="F7F6F8"/>
        </a:accent5>
        <a:accent6>
          <a:srgbClr val="AFAAE4"/>
        </a:accent6>
        <a:hlink>
          <a:srgbClr val="5454C6"/>
        </a:hlink>
        <a:folHlink>
          <a:srgbClr val="6A6F86"/>
        </a:folHlink>
      </a:clrScheme>
      <a:clrMap bg1="lt1" tx1="dk1" bg2="lt2" tx2="dk2" accent1="accent1" accent2="accent2" accent3="accent3" accent4="accent4" accent5="accent5" accent6="accent6" hlink="hlink" folHlink="folHlink"/>
    </a:extraClrScheme>
    <a:extraClrScheme>
      <a:clrScheme name="Mérleg 9">
        <a:dk1>
          <a:srgbClr val="000000"/>
        </a:dk1>
        <a:lt1>
          <a:srgbClr val="FFFFFF"/>
        </a:lt1>
        <a:dk2>
          <a:srgbClr val="00A29E"/>
        </a:dk2>
        <a:lt2>
          <a:srgbClr val="CBCBCB"/>
        </a:lt2>
        <a:accent1>
          <a:srgbClr val="E5E5FF"/>
        </a:accent1>
        <a:accent2>
          <a:srgbClr val="79CD6B"/>
        </a:accent2>
        <a:accent3>
          <a:srgbClr val="FFFFFF"/>
        </a:accent3>
        <a:accent4>
          <a:srgbClr val="000000"/>
        </a:accent4>
        <a:accent5>
          <a:srgbClr val="F0F0FF"/>
        </a:accent5>
        <a:accent6>
          <a:srgbClr val="6DBA60"/>
        </a:accent6>
        <a:hlink>
          <a:srgbClr val="4477DE"/>
        </a:hlink>
        <a:folHlink>
          <a:srgbClr val="65498F"/>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Balance</Template>
  <TotalTime>657</TotalTime>
  <Words>1072</Words>
  <Application>Microsoft Office PowerPoint</Application>
  <PresentationFormat>Expunere pe ecran (4:3)</PresentationFormat>
  <Paragraphs>338</Paragraphs>
  <Slides>11</Slides>
  <Notes>0</Notes>
  <HiddenSlides>0</HiddenSlides>
  <MMClips>0</MMClips>
  <ScaleCrop>false</ScaleCrop>
  <HeadingPairs>
    <vt:vector size="6" baseType="variant">
      <vt:variant>
        <vt:lpstr>Fonturi utilizate</vt:lpstr>
      </vt:variant>
      <vt:variant>
        <vt:i4>6</vt:i4>
      </vt:variant>
      <vt:variant>
        <vt:lpstr>Temă</vt:lpstr>
      </vt:variant>
      <vt:variant>
        <vt:i4>1</vt:i4>
      </vt:variant>
      <vt:variant>
        <vt:lpstr>Titluri diapozitive</vt:lpstr>
      </vt:variant>
      <vt:variant>
        <vt:i4>11</vt:i4>
      </vt:variant>
    </vt:vector>
  </HeadingPairs>
  <TitlesOfParts>
    <vt:vector size="18" baseType="lpstr">
      <vt:lpstr>Tahoma</vt:lpstr>
      <vt:lpstr>Arial</vt:lpstr>
      <vt:lpstr>Wingdings</vt:lpstr>
      <vt:lpstr>Calibri</vt:lpstr>
      <vt:lpstr>Monotype Corsiva</vt:lpstr>
      <vt:lpstr>Times New Roman</vt:lpstr>
      <vt:lpstr>Mérleg</vt:lpstr>
      <vt:lpstr>Bani de tabără</vt:lpstr>
      <vt:lpstr>Diapozitivul 2</vt:lpstr>
      <vt:lpstr>Diapozitivul 3</vt:lpstr>
      <vt:lpstr>Realizarea sondajului</vt:lpstr>
      <vt:lpstr>Diapozitivul 5</vt:lpstr>
      <vt:lpstr>Diapozitivul 6</vt:lpstr>
      <vt:lpstr>Diapozitivul 7</vt:lpstr>
      <vt:lpstr>Date la nivelul școlii</vt:lpstr>
      <vt:lpstr>Concluzii</vt:lpstr>
      <vt:lpstr>Bibliografie</vt:lpstr>
      <vt:lpstr>Încheiere</vt:lpstr>
    </vt:vector>
  </TitlesOfParts>
  <Company>Szent Laszlo Romai Katolikus Gimnazium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Az elmobilozott táborozás</dc:title>
  <dc:creator>licromcat4</dc:creator>
  <cp:lastModifiedBy>Hasas Tunde</cp:lastModifiedBy>
  <cp:revision>58</cp:revision>
  <dcterms:created xsi:type="dcterms:W3CDTF">2010-05-06T08:10:30Z</dcterms:created>
  <dcterms:modified xsi:type="dcterms:W3CDTF">2010-12-07T08:37:20Z</dcterms:modified>
</cp:coreProperties>
</file>